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72" r:id="rId4"/>
  </p:sldIdLst>
  <p:sldSz cx="9144000" cy="5143500" type="screen16x9"/>
  <p:notesSz cx="6858000" cy="9144000"/>
  <p:embeddedFontLst>
    <p:embeddedFont>
      <p:font typeface="Lato" panose="020B0604020202020204" charset="0"/>
      <p:regular r:id="rId6"/>
      <p:bold r:id="rId7"/>
    </p:embeddedFont>
    <p:embeddedFont>
      <p:font typeface="Raleway" panose="020B0604020202020204" charset="0"/>
      <p:regular r:id="rId8"/>
    </p:embeddedFont>
    <p:embeddedFont>
      <p:font typeface="Lato Light" panose="020B0604020202020204" charset="0"/>
      <p:regular r:id="rId9"/>
      <p:bold r:id="rId10"/>
      <p:italic r:id="rId11"/>
      <p:boldItalic r:id="rId12"/>
    </p:embeddedFont>
    <p:embeddedFont>
      <p:font typeface="Quicksand" panose="020B0604020202020204" charset="0"/>
      <p:regular r:id="rId13"/>
    </p:embeddedFont>
    <p:embeddedFont>
      <p:font typeface="Lato Hairline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088"/>
    <a:srgbClr val="FDB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4F1839-1BB7-4B3E-B8BA-8305FEF71ADB}">
  <a:tblStyle styleId="{DE4F1839-1BB7-4B3E-B8BA-8305FEF71A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82" y="-7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9000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Le diaporama de présentation </a:t>
            </a:r>
            <a:r>
              <a:rPr lang="fr-FR" smtClean="0"/>
              <a:t>est volontaire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999999"/>
                </a:solidFill>
              </a:defRPr>
            </a:lvl1pPr>
            <a:lvl2pPr lvl="1" algn="ctr" rtl="0">
              <a:buNone/>
              <a:defRPr>
                <a:solidFill>
                  <a:srgbClr val="999999"/>
                </a:solidFill>
              </a:defRPr>
            </a:lvl2pPr>
            <a:lvl3pPr lvl="2" algn="ctr" rtl="0">
              <a:buNone/>
              <a:defRPr>
                <a:solidFill>
                  <a:srgbClr val="999999"/>
                </a:solidFill>
              </a:defRPr>
            </a:lvl3pPr>
            <a:lvl4pPr lvl="3" algn="ctr" rtl="0">
              <a:buNone/>
              <a:defRPr>
                <a:solidFill>
                  <a:srgbClr val="999999"/>
                </a:solidFill>
              </a:defRPr>
            </a:lvl4pPr>
            <a:lvl5pPr lvl="4" algn="ctr" rtl="0">
              <a:buNone/>
              <a:defRPr>
                <a:solidFill>
                  <a:srgbClr val="999999"/>
                </a:solidFill>
              </a:defRPr>
            </a:lvl5pPr>
            <a:lvl6pPr lvl="5" algn="ctr" rtl="0">
              <a:buNone/>
              <a:defRPr>
                <a:solidFill>
                  <a:srgbClr val="999999"/>
                </a:solidFill>
              </a:defRPr>
            </a:lvl6pPr>
            <a:lvl7pPr lvl="6" algn="ctr" rtl="0">
              <a:buNone/>
              <a:defRPr>
                <a:solidFill>
                  <a:srgbClr val="999999"/>
                </a:solidFill>
              </a:defRPr>
            </a:lvl7pPr>
            <a:lvl8pPr lvl="7" algn="ctr" rtl="0">
              <a:buNone/>
              <a:defRPr>
                <a:solidFill>
                  <a:srgbClr val="999999"/>
                </a:solidFill>
              </a:defRPr>
            </a:lvl8pPr>
            <a:lvl9pPr lvl="8" algn="ctr" rtl="0"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59100" y="3820675"/>
            <a:ext cx="6843300" cy="12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PARCOURS </a:t>
            </a:r>
            <a:endParaRPr sz="3600" b="1" dirty="0">
              <a:solidFill>
                <a:srgbClr val="FFB439"/>
              </a:solidFill>
              <a:latin typeface="Lato" panose="020B0604020202020204" charset="0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FAIRE FACE AU HARCELEMENT</a:t>
            </a:r>
            <a:endParaRPr sz="3600" b="1" dirty="0">
              <a:solidFill>
                <a:srgbClr val="FFB439"/>
              </a:solidFill>
              <a:latin typeface="Lato" panose="020B060402020202020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2362" y="2668750"/>
            <a:ext cx="1771413" cy="24249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8064300" y="0"/>
            <a:ext cx="10797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87F6B"/>
                </a:solidFill>
                <a:latin typeface="Raleway"/>
                <a:ea typeface="Raleway"/>
                <a:cs typeface="Raleway"/>
                <a:sym typeface="Raleway"/>
              </a:rPr>
              <a:t>2018-2020</a:t>
            </a:r>
            <a:endParaRPr>
              <a:solidFill>
                <a:srgbClr val="287F6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835696" y="347399"/>
            <a:ext cx="7258079" cy="24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4800" dirty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Formation </a:t>
            </a:r>
            <a:r>
              <a:rPr lang="fr-FR" sz="480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Module </a:t>
            </a:r>
            <a:r>
              <a:rPr lang="fr-FR" sz="4800" smtClean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4</a:t>
            </a:r>
            <a:endParaRPr lang="fr-FR" sz="4800" dirty="0">
              <a:solidFill>
                <a:srgbClr val="FFB439"/>
              </a:solidFill>
              <a:latin typeface="Lato" panose="020B0604020202020204" charset="0"/>
              <a:ea typeface="Quicksand"/>
              <a:cs typeface="Quicksand"/>
              <a:sym typeface="Quicksand"/>
            </a:endParaRPr>
          </a:p>
          <a:p>
            <a:pPr lvl="0"/>
            <a:r>
              <a:rPr lang="fr-FR" sz="4800" dirty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“S’exercer aux entretiens PIKAS”</a:t>
            </a:r>
            <a:r>
              <a:rPr lang="en" sz="4800" dirty="0" smtClean="0">
                <a:solidFill>
                  <a:srgbClr val="FFB439"/>
                </a:solidFill>
                <a:latin typeface="Lato" panose="020B0604020202020204" charset="0"/>
                <a:ea typeface="Quicksand"/>
                <a:cs typeface="Quicksand"/>
                <a:sym typeface="Quicksand"/>
              </a:rPr>
              <a:t>Module N1M4</a:t>
            </a:r>
            <a:endParaRPr sz="4800" dirty="0">
              <a:solidFill>
                <a:srgbClr val="FFB439"/>
              </a:solidFill>
              <a:latin typeface="Lato" panose="020B0604020202020204" charset="0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43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 idx="4294967295"/>
          </p:nvPr>
        </p:nvSpPr>
        <p:spPr>
          <a:xfrm>
            <a:off x="801754" y="2239454"/>
            <a:ext cx="7326900" cy="18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fr-FR" sz="7200" b="1" dirty="0">
                <a:solidFill>
                  <a:srgbClr val="199088"/>
                </a:solidFill>
                <a:latin typeface="Lato"/>
                <a:ea typeface="Lato"/>
                <a:cs typeface="Lato"/>
                <a:sym typeface="Lato"/>
              </a:rPr>
              <a:t>Objectif :</a:t>
            </a:r>
            <a:br>
              <a:rPr lang="fr-FR" sz="7200" b="1" dirty="0">
                <a:solidFill>
                  <a:srgbClr val="199088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fr-FR" sz="7200" b="1" dirty="0">
                <a:solidFill>
                  <a:srgbClr val="199088"/>
                </a:solidFill>
                <a:latin typeface="Lato"/>
                <a:ea typeface="Lato"/>
                <a:cs typeface="Lato"/>
                <a:sym typeface="Lato"/>
              </a:rPr>
              <a:t>Expérimenter les outils </a:t>
            </a:r>
            <a:endParaRPr sz="7200" b="1" dirty="0">
              <a:solidFill>
                <a:srgbClr val="1990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2</a:t>
            </a:fld>
            <a:endParaRPr>
              <a:solidFill>
                <a:srgbClr val="999999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9088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>
            <a:spLocks noGrp="1"/>
          </p:cNvSpPr>
          <p:nvPr>
            <p:ph type="ctrTitle" idx="4294967295"/>
          </p:nvPr>
        </p:nvSpPr>
        <p:spPr>
          <a:xfrm>
            <a:off x="2140050" y="872875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FFFFFF"/>
                </a:solidFill>
                <a:highlight>
                  <a:srgbClr val="FFB439"/>
                </a:highlight>
                <a:latin typeface="Lato"/>
                <a:ea typeface="Lato"/>
                <a:cs typeface="Lato"/>
                <a:sym typeface="Lato"/>
              </a:rPr>
              <a:t>Merci</a:t>
            </a:r>
            <a:endParaRPr sz="6000" b="1" dirty="0">
              <a:solidFill>
                <a:srgbClr val="FFFFFF"/>
              </a:solidFill>
              <a:highlight>
                <a:srgbClr val="FFB439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29"/>
          <p:cNvSpPr txBox="1">
            <a:spLocks noGrp="1"/>
          </p:cNvSpPr>
          <p:nvPr>
            <p:ph type="subTitle" idx="4294967295"/>
          </p:nvPr>
        </p:nvSpPr>
        <p:spPr>
          <a:xfrm>
            <a:off x="2140050" y="2072430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FF"/>
                </a:solidFill>
              </a:rPr>
              <a:t>Des questions ?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4294967295"/>
          </p:nvPr>
        </p:nvSpPr>
        <p:spPr>
          <a:xfrm>
            <a:off x="2140050" y="2896928"/>
            <a:ext cx="4863900" cy="13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FFFFFF"/>
                </a:solidFill>
              </a:rPr>
              <a:t>ref-acver-nah@ac-versailles.fr</a:t>
            </a:r>
            <a:endParaRPr sz="1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</a:endParaRPr>
          </a:p>
        </p:txBody>
      </p:sp>
      <p:sp>
        <p:nvSpPr>
          <p:cNvPr id="228" name="Google Shape;228;p2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29" name="Google Shape;22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012900" cy="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1350" y="0"/>
            <a:ext cx="992650" cy="13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31</Words>
  <Application>Microsoft Office PowerPoint</Application>
  <PresentationFormat>Affichage à l'écran (16:9)</PresentationFormat>
  <Paragraphs>13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Lato</vt:lpstr>
      <vt:lpstr>Raleway</vt:lpstr>
      <vt:lpstr>Lato Light</vt:lpstr>
      <vt:lpstr>Quicksand</vt:lpstr>
      <vt:lpstr>Lato Hairline</vt:lpstr>
      <vt:lpstr>Eglamour template</vt:lpstr>
      <vt:lpstr>PARCOURS  FAIRE FACE AU HARCELEMENT</vt:lpstr>
      <vt:lpstr>Objectif : Expérimenter les outils </vt:lpstr>
      <vt:lpstr>Merci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 FAIRE FACE AU HARCELEMENT</dc:title>
  <cp:lastModifiedBy>smatheus</cp:lastModifiedBy>
  <cp:revision>18</cp:revision>
  <dcterms:modified xsi:type="dcterms:W3CDTF">2019-01-15T10:18:19Z</dcterms:modified>
</cp:coreProperties>
</file>