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61" r:id="rId2"/>
    <p:sldId id="259" r:id="rId3"/>
  </p:sldIdLst>
  <p:sldSz cx="9144000" cy="5143500" type="screen16x9"/>
  <p:notesSz cx="6858000" cy="9144000"/>
  <p:embeddedFontLst>
    <p:embeddedFont>
      <p:font typeface="Lato Light" panose="020B0604020202020204" charset="0"/>
      <p:regular r:id="rId5"/>
      <p:bold r:id="rId6"/>
      <p:italic r:id="rId7"/>
      <p:boldItalic r:id="rId8"/>
    </p:embeddedFont>
    <p:embeddedFont>
      <p:font typeface="Lato" panose="020B0604020202020204" charset="0"/>
      <p:regular r:id="rId9"/>
      <p:bold r:id="rId10"/>
    </p:embeddedFont>
    <p:embeddedFont>
      <p:font typeface="Lato Hairline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DE4F1839-1BB7-4B3E-B8BA-8305FEF71ADB}">
  <a:tblStyle styleId="{DE4F1839-1BB7-4B3E-B8BA-8305FEF71AD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-768" y="-1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presProps" Target="presProps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font" Target="fonts/font10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5390009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3" descr="paint_transparent4.png"/>
          <p:cNvPicPr preferRelativeResize="0"/>
          <p:nvPr/>
        </p:nvPicPr>
        <p:blipFill rotWithShape="1">
          <a:blip r:embed="rId3">
            <a:alphaModFix/>
          </a:blip>
          <a:srcRect r="49954"/>
          <a:stretch/>
        </p:blipFill>
        <p:spPr>
          <a:xfrm>
            <a:off x="4567925" y="0"/>
            <a:ext cx="4576075" cy="5143524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3"/>
          <p:cNvSpPr/>
          <p:nvPr/>
        </p:nvSpPr>
        <p:spPr>
          <a:xfrm>
            <a:off x="0" y="-150"/>
            <a:ext cx="53007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ctrTitle"/>
          </p:nvPr>
        </p:nvSpPr>
        <p:spPr>
          <a:xfrm>
            <a:off x="685800" y="2878750"/>
            <a:ext cx="3914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ubTitle" idx="1"/>
          </p:nvPr>
        </p:nvSpPr>
        <p:spPr>
          <a:xfrm>
            <a:off x="685800" y="4135454"/>
            <a:ext cx="3914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6" descr="paint_transparent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457200" y="1348975"/>
            <a:ext cx="55113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457200" y="2211825"/>
            <a:ext cx="2675100" cy="2637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30200">
              <a:spcBef>
                <a:spcPts val="600"/>
              </a:spcBef>
              <a:spcAft>
                <a:spcPts val="0"/>
              </a:spcAft>
              <a:buSzPts val="1600"/>
              <a:buChar char="×"/>
              <a:defRPr sz="1600"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×"/>
              <a:defRPr sz="1600"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×"/>
              <a:defRPr sz="1600"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×"/>
              <a:defRPr sz="1600"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2"/>
          </p:nvPr>
        </p:nvSpPr>
        <p:spPr>
          <a:xfrm>
            <a:off x="3293406" y="2211825"/>
            <a:ext cx="2675100" cy="2637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30200">
              <a:spcBef>
                <a:spcPts val="600"/>
              </a:spcBef>
              <a:spcAft>
                <a:spcPts val="0"/>
              </a:spcAft>
              <a:buSzPts val="1600"/>
              <a:buChar char="×"/>
              <a:defRPr sz="1600"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×"/>
              <a:defRPr sz="1600"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×"/>
              <a:defRPr sz="1600"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×"/>
              <a:defRPr sz="1600"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80584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1348975"/>
            <a:ext cx="55113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2244400"/>
            <a:ext cx="5511300" cy="26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○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■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●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○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■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84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lvl="2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lvl="3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lvl="4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lvl="5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lvl="6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lvl="7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lvl="8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439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8"/>
          <p:cNvSpPr txBox="1">
            <a:spLocks noGrp="1"/>
          </p:cNvSpPr>
          <p:nvPr>
            <p:ph type="sldNum" idx="4294967295"/>
          </p:nvPr>
        </p:nvSpPr>
        <p:spPr>
          <a:xfrm>
            <a:off x="8480584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  <p:pic>
        <p:nvPicPr>
          <p:cNvPr id="108" name="Google Shape;10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012900" cy="45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1350" y="0"/>
            <a:ext cx="992650" cy="13588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05;p18"/>
          <p:cNvSpPr txBox="1">
            <a:spLocks/>
          </p:cNvSpPr>
          <p:nvPr/>
        </p:nvSpPr>
        <p:spPr>
          <a:xfrm>
            <a:off x="467544" y="123478"/>
            <a:ext cx="7755814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9pPr>
          </a:lstStyle>
          <a:p>
            <a:r>
              <a:rPr lang="fr-FR" smtClean="0">
                <a:solidFill>
                  <a:srgbClr val="287F6B"/>
                </a:solidFill>
              </a:rPr>
              <a:t>De la posture du diplomate</a:t>
            </a:r>
            <a:endParaRPr lang="fr-FR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59100"/>
            <a:ext cx="4658976" cy="3432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hape 109"/>
          <p:cNvSpPr txBox="1">
            <a:spLocks/>
          </p:cNvSpPr>
          <p:nvPr/>
        </p:nvSpPr>
        <p:spPr>
          <a:xfrm>
            <a:off x="2464312" y="1214190"/>
            <a:ext cx="3317499" cy="5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○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■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●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○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■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marL="0" indent="0">
              <a:spcBef>
                <a:spcPts val="0"/>
              </a:spcBef>
              <a:spcAft>
                <a:spcPts val="1600"/>
              </a:spcAft>
              <a:buFont typeface="Lato Light"/>
              <a:buNone/>
            </a:pPr>
            <a:r>
              <a:rPr lang="fr-FR" sz="2100" b="1" dirty="0" smtClean="0"/>
              <a:t>Aménagement spatial</a:t>
            </a:r>
            <a:endParaRPr lang="fr-FR" sz="2100" b="1" dirty="0"/>
          </a:p>
        </p:txBody>
      </p:sp>
      <p:sp>
        <p:nvSpPr>
          <p:cNvPr id="12" name="Shape 111"/>
          <p:cNvSpPr txBox="1">
            <a:spLocks/>
          </p:cNvSpPr>
          <p:nvPr/>
        </p:nvSpPr>
        <p:spPr>
          <a:xfrm>
            <a:off x="463315" y="1214190"/>
            <a:ext cx="2408100" cy="5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○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■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●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○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■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marL="0" indent="0">
              <a:spcBef>
                <a:spcPts val="0"/>
              </a:spcBef>
              <a:spcAft>
                <a:spcPts val="1600"/>
              </a:spcAft>
              <a:buFont typeface="Lato Light"/>
              <a:buNone/>
            </a:pPr>
            <a:r>
              <a:rPr lang="fr-FR" sz="2100" b="1" dirty="0" err="1" smtClean="0"/>
              <a:t>Ecouter</a:t>
            </a:r>
            <a:endParaRPr lang="fr-FR" sz="2100" b="1" dirty="0"/>
          </a:p>
        </p:txBody>
      </p:sp>
      <p:sp>
        <p:nvSpPr>
          <p:cNvPr id="13" name="Shape 115"/>
          <p:cNvSpPr txBox="1">
            <a:spLocks/>
          </p:cNvSpPr>
          <p:nvPr/>
        </p:nvSpPr>
        <p:spPr>
          <a:xfrm>
            <a:off x="6570396" y="1214190"/>
            <a:ext cx="2810100" cy="5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○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■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●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○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■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marL="0" indent="0">
              <a:spcBef>
                <a:spcPts val="0"/>
              </a:spcBef>
              <a:spcAft>
                <a:spcPts val="1600"/>
              </a:spcAft>
              <a:buFont typeface="Lato Light"/>
              <a:buNone/>
            </a:pPr>
            <a:r>
              <a:rPr lang="fr-FR" sz="2100" b="1" dirty="0" smtClean="0"/>
              <a:t>Verbal, non-verbal</a:t>
            </a:r>
            <a:endParaRPr lang="fr-FR" sz="2100" b="1" dirty="0"/>
          </a:p>
        </p:txBody>
      </p:sp>
      <p:sp>
        <p:nvSpPr>
          <p:cNvPr id="14" name="Google Shape;124;p19"/>
          <p:cNvSpPr/>
          <p:nvPr/>
        </p:nvSpPr>
        <p:spPr>
          <a:xfrm>
            <a:off x="179512" y="1301728"/>
            <a:ext cx="268576" cy="357373"/>
          </a:xfrm>
          <a:custGeom>
            <a:avLst/>
            <a:gdLst/>
            <a:ahLst/>
            <a:cxnLst/>
            <a:rect l="l" t="t" r="r" b="b"/>
            <a:pathLst>
              <a:path w="12289" h="16352" extrusionOk="0">
                <a:moveTo>
                  <a:pt x="6303" y="3991"/>
                </a:moveTo>
                <a:lnTo>
                  <a:pt x="6546" y="4015"/>
                </a:lnTo>
                <a:lnTo>
                  <a:pt x="6789" y="4064"/>
                </a:lnTo>
                <a:lnTo>
                  <a:pt x="7008" y="4137"/>
                </a:lnTo>
                <a:lnTo>
                  <a:pt x="7252" y="4234"/>
                </a:lnTo>
                <a:lnTo>
                  <a:pt x="7446" y="4356"/>
                </a:lnTo>
                <a:lnTo>
                  <a:pt x="7665" y="4502"/>
                </a:lnTo>
                <a:lnTo>
                  <a:pt x="7836" y="4672"/>
                </a:lnTo>
                <a:lnTo>
                  <a:pt x="8030" y="4842"/>
                </a:lnTo>
                <a:lnTo>
                  <a:pt x="8176" y="5037"/>
                </a:lnTo>
                <a:lnTo>
                  <a:pt x="8322" y="5256"/>
                </a:lnTo>
                <a:lnTo>
                  <a:pt x="8468" y="5475"/>
                </a:lnTo>
                <a:lnTo>
                  <a:pt x="8566" y="5718"/>
                </a:lnTo>
                <a:lnTo>
                  <a:pt x="8639" y="5986"/>
                </a:lnTo>
                <a:lnTo>
                  <a:pt x="8712" y="6229"/>
                </a:lnTo>
                <a:lnTo>
                  <a:pt x="8736" y="6473"/>
                </a:lnTo>
                <a:lnTo>
                  <a:pt x="8712" y="6716"/>
                </a:lnTo>
                <a:lnTo>
                  <a:pt x="8687" y="6959"/>
                </a:lnTo>
                <a:lnTo>
                  <a:pt x="8639" y="7178"/>
                </a:lnTo>
                <a:lnTo>
                  <a:pt x="8541" y="7397"/>
                </a:lnTo>
                <a:lnTo>
                  <a:pt x="8444" y="7592"/>
                </a:lnTo>
                <a:lnTo>
                  <a:pt x="8322" y="7787"/>
                </a:lnTo>
                <a:lnTo>
                  <a:pt x="8152" y="7981"/>
                </a:lnTo>
                <a:lnTo>
                  <a:pt x="7982" y="8152"/>
                </a:lnTo>
                <a:lnTo>
                  <a:pt x="7811" y="8298"/>
                </a:lnTo>
                <a:lnTo>
                  <a:pt x="7592" y="8419"/>
                </a:lnTo>
                <a:lnTo>
                  <a:pt x="7373" y="8517"/>
                </a:lnTo>
                <a:lnTo>
                  <a:pt x="7130" y="8614"/>
                </a:lnTo>
                <a:lnTo>
                  <a:pt x="6887" y="8687"/>
                </a:lnTo>
                <a:lnTo>
                  <a:pt x="6668" y="8711"/>
                </a:lnTo>
                <a:lnTo>
                  <a:pt x="6424" y="8736"/>
                </a:lnTo>
                <a:lnTo>
                  <a:pt x="6205" y="8736"/>
                </a:lnTo>
                <a:lnTo>
                  <a:pt x="5986" y="8711"/>
                </a:lnTo>
                <a:lnTo>
                  <a:pt x="5743" y="8663"/>
                </a:lnTo>
                <a:lnTo>
                  <a:pt x="5524" y="8614"/>
                </a:lnTo>
                <a:lnTo>
                  <a:pt x="5305" y="8541"/>
                </a:lnTo>
                <a:lnTo>
                  <a:pt x="5110" y="8444"/>
                </a:lnTo>
                <a:lnTo>
                  <a:pt x="4891" y="8346"/>
                </a:lnTo>
                <a:lnTo>
                  <a:pt x="4697" y="8225"/>
                </a:lnTo>
                <a:lnTo>
                  <a:pt x="4502" y="8103"/>
                </a:lnTo>
                <a:lnTo>
                  <a:pt x="4332" y="7957"/>
                </a:lnTo>
                <a:lnTo>
                  <a:pt x="4186" y="7787"/>
                </a:lnTo>
                <a:lnTo>
                  <a:pt x="4015" y="7616"/>
                </a:lnTo>
                <a:lnTo>
                  <a:pt x="3894" y="7446"/>
                </a:lnTo>
                <a:lnTo>
                  <a:pt x="3772" y="7251"/>
                </a:lnTo>
                <a:lnTo>
                  <a:pt x="3723" y="7105"/>
                </a:lnTo>
                <a:lnTo>
                  <a:pt x="3650" y="6935"/>
                </a:lnTo>
                <a:lnTo>
                  <a:pt x="3602" y="6643"/>
                </a:lnTo>
                <a:lnTo>
                  <a:pt x="3577" y="6327"/>
                </a:lnTo>
                <a:lnTo>
                  <a:pt x="3602" y="6010"/>
                </a:lnTo>
                <a:lnTo>
                  <a:pt x="3699" y="5718"/>
                </a:lnTo>
                <a:lnTo>
                  <a:pt x="3821" y="5426"/>
                </a:lnTo>
                <a:lnTo>
                  <a:pt x="3967" y="5134"/>
                </a:lnTo>
                <a:lnTo>
                  <a:pt x="4161" y="4891"/>
                </a:lnTo>
                <a:lnTo>
                  <a:pt x="4332" y="4696"/>
                </a:lnTo>
                <a:lnTo>
                  <a:pt x="4551" y="4502"/>
                </a:lnTo>
                <a:lnTo>
                  <a:pt x="4794" y="4356"/>
                </a:lnTo>
                <a:lnTo>
                  <a:pt x="5037" y="4210"/>
                </a:lnTo>
                <a:lnTo>
                  <a:pt x="5062" y="4210"/>
                </a:lnTo>
                <a:lnTo>
                  <a:pt x="5110" y="4234"/>
                </a:lnTo>
                <a:lnTo>
                  <a:pt x="5232" y="4234"/>
                </a:lnTo>
                <a:lnTo>
                  <a:pt x="5305" y="4210"/>
                </a:lnTo>
                <a:lnTo>
                  <a:pt x="5548" y="4112"/>
                </a:lnTo>
                <a:lnTo>
                  <a:pt x="5816" y="4039"/>
                </a:lnTo>
                <a:lnTo>
                  <a:pt x="6059" y="4015"/>
                </a:lnTo>
                <a:lnTo>
                  <a:pt x="6303" y="3991"/>
                </a:lnTo>
                <a:close/>
                <a:moveTo>
                  <a:pt x="6254" y="3480"/>
                </a:moveTo>
                <a:lnTo>
                  <a:pt x="5986" y="3504"/>
                </a:lnTo>
                <a:lnTo>
                  <a:pt x="5694" y="3553"/>
                </a:lnTo>
                <a:lnTo>
                  <a:pt x="5427" y="3626"/>
                </a:lnTo>
                <a:lnTo>
                  <a:pt x="5305" y="3650"/>
                </a:lnTo>
                <a:lnTo>
                  <a:pt x="5183" y="3699"/>
                </a:lnTo>
                <a:lnTo>
                  <a:pt x="4916" y="3796"/>
                </a:lnTo>
                <a:lnTo>
                  <a:pt x="4599" y="3966"/>
                </a:lnTo>
                <a:lnTo>
                  <a:pt x="4283" y="4161"/>
                </a:lnTo>
                <a:lnTo>
                  <a:pt x="3991" y="4404"/>
                </a:lnTo>
                <a:lnTo>
                  <a:pt x="3748" y="4672"/>
                </a:lnTo>
                <a:lnTo>
                  <a:pt x="3529" y="4940"/>
                </a:lnTo>
                <a:lnTo>
                  <a:pt x="3359" y="5232"/>
                </a:lnTo>
                <a:lnTo>
                  <a:pt x="3237" y="5572"/>
                </a:lnTo>
                <a:lnTo>
                  <a:pt x="3164" y="5889"/>
                </a:lnTo>
                <a:lnTo>
                  <a:pt x="3115" y="6229"/>
                </a:lnTo>
                <a:lnTo>
                  <a:pt x="3140" y="6570"/>
                </a:lnTo>
                <a:lnTo>
                  <a:pt x="3188" y="6911"/>
                </a:lnTo>
                <a:lnTo>
                  <a:pt x="3261" y="7251"/>
                </a:lnTo>
                <a:lnTo>
                  <a:pt x="3383" y="7495"/>
                </a:lnTo>
                <a:lnTo>
                  <a:pt x="3529" y="7762"/>
                </a:lnTo>
                <a:lnTo>
                  <a:pt x="3699" y="7981"/>
                </a:lnTo>
                <a:lnTo>
                  <a:pt x="3869" y="8200"/>
                </a:lnTo>
                <a:lnTo>
                  <a:pt x="4088" y="8371"/>
                </a:lnTo>
                <a:lnTo>
                  <a:pt x="4307" y="8541"/>
                </a:lnTo>
                <a:lnTo>
                  <a:pt x="4551" y="8711"/>
                </a:lnTo>
                <a:lnTo>
                  <a:pt x="4794" y="8833"/>
                </a:lnTo>
                <a:lnTo>
                  <a:pt x="5062" y="8930"/>
                </a:lnTo>
                <a:lnTo>
                  <a:pt x="5329" y="9028"/>
                </a:lnTo>
                <a:lnTo>
                  <a:pt x="5597" y="9101"/>
                </a:lnTo>
                <a:lnTo>
                  <a:pt x="5889" y="9149"/>
                </a:lnTo>
                <a:lnTo>
                  <a:pt x="6181" y="9174"/>
                </a:lnTo>
                <a:lnTo>
                  <a:pt x="6449" y="9198"/>
                </a:lnTo>
                <a:lnTo>
                  <a:pt x="6741" y="9174"/>
                </a:lnTo>
                <a:lnTo>
                  <a:pt x="7008" y="9149"/>
                </a:lnTo>
                <a:lnTo>
                  <a:pt x="7325" y="9076"/>
                </a:lnTo>
                <a:lnTo>
                  <a:pt x="7617" y="8979"/>
                </a:lnTo>
                <a:lnTo>
                  <a:pt x="7884" y="8833"/>
                </a:lnTo>
                <a:lnTo>
                  <a:pt x="8128" y="8687"/>
                </a:lnTo>
                <a:lnTo>
                  <a:pt x="8347" y="8492"/>
                </a:lnTo>
                <a:lnTo>
                  <a:pt x="8541" y="8273"/>
                </a:lnTo>
                <a:lnTo>
                  <a:pt x="8712" y="8054"/>
                </a:lnTo>
                <a:lnTo>
                  <a:pt x="8858" y="7787"/>
                </a:lnTo>
                <a:lnTo>
                  <a:pt x="8979" y="7543"/>
                </a:lnTo>
                <a:lnTo>
                  <a:pt x="9052" y="7251"/>
                </a:lnTo>
                <a:lnTo>
                  <a:pt x="9125" y="6959"/>
                </a:lnTo>
                <a:lnTo>
                  <a:pt x="9150" y="6667"/>
                </a:lnTo>
                <a:lnTo>
                  <a:pt x="9150" y="6375"/>
                </a:lnTo>
                <a:lnTo>
                  <a:pt x="9125" y="6083"/>
                </a:lnTo>
                <a:lnTo>
                  <a:pt x="9052" y="5791"/>
                </a:lnTo>
                <a:lnTo>
                  <a:pt x="8955" y="5499"/>
                </a:lnTo>
                <a:lnTo>
                  <a:pt x="8858" y="5232"/>
                </a:lnTo>
                <a:lnTo>
                  <a:pt x="8712" y="4988"/>
                </a:lnTo>
                <a:lnTo>
                  <a:pt x="8566" y="4769"/>
                </a:lnTo>
                <a:lnTo>
                  <a:pt x="8395" y="4550"/>
                </a:lnTo>
                <a:lnTo>
                  <a:pt x="8201" y="4356"/>
                </a:lnTo>
                <a:lnTo>
                  <a:pt x="7982" y="4161"/>
                </a:lnTo>
                <a:lnTo>
                  <a:pt x="7763" y="3991"/>
                </a:lnTo>
                <a:lnTo>
                  <a:pt x="7544" y="3845"/>
                </a:lnTo>
                <a:lnTo>
                  <a:pt x="7300" y="3723"/>
                </a:lnTo>
                <a:lnTo>
                  <a:pt x="7033" y="3626"/>
                </a:lnTo>
                <a:lnTo>
                  <a:pt x="6789" y="3553"/>
                </a:lnTo>
                <a:lnTo>
                  <a:pt x="6522" y="3504"/>
                </a:lnTo>
                <a:lnTo>
                  <a:pt x="6254" y="3480"/>
                </a:lnTo>
                <a:close/>
                <a:moveTo>
                  <a:pt x="6303" y="536"/>
                </a:moveTo>
                <a:lnTo>
                  <a:pt x="6668" y="560"/>
                </a:lnTo>
                <a:lnTo>
                  <a:pt x="7033" y="633"/>
                </a:lnTo>
                <a:lnTo>
                  <a:pt x="7422" y="706"/>
                </a:lnTo>
                <a:lnTo>
                  <a:pt x="7763" y="828"/>
                </a:lnTo>
                <a:lnTo>
                  <a:pt x="8128" y="949"/>
                </a:lnTo>
                <a:lnTo>
                  <a:pt x="8468" y="1095"/>
                </a:lnTo>
                <a:lnTo>
                  <a:pt x="8809" y="1266"/>
                </a:lnTo>
                <a:lnTo>
                  <a:pt x="9125" y="1460"/>
                </a:lnTo>
                <a:lnTo>
                  <a:pt x="9442" y="1679"/>
                </a:lnTo>
                <a:lnTo>
                  <a:pt x="9734" y="1898"/>
                </a:lnTo>
                <a:lnTo>
                  <a:pt x="10026" y="2166"/>
                </a:lnTo>
                <a:lnTo>
                  <a:pt x="10050" y="2287"/>
                </a:lnTo>
                <a:lnTo>
                  <a:pt x="10074" y="2409"/>
                </a:lnTo>
                <a:lnTo>
                  <a:pt x="10196" y="2798"/>
                </a:lnTo>
                <a:lnTo>
                  <a:pt x="10220" y="2847"/>
                </a:lnTo>
                <a:lnTo>
                  <a:pt x="10269" y="2871"/>
                </a:lnTo>
                <a:lnTo>
                  <a:pt x="10342" y="2896"/>
                </a:lnTo>
                <a:lnTo>
                  <a:pt x="10391" y="2896"/>
                </a:lnTo>
                <a:lnTo>
                  <a:pt x="10439" y="2871"/>
                </a:lnTo>
                <a:lnTo>
                  <a:pt x="10464" y="2847"/>
                </a:lnTo>
                <a:lnTo>
                  <a:pt x="10488" y="2798"/>
                </a:lnTo>
                <a:lnTo>
                  <a:pt x="10512" y="2677"/>
                </a:lnTo>
                <a:lnTo>
                  <a:pt x="10585" y="2774"/>
                </a:lnTo>
                <a:lnTo>
                  <a:pt x="10537" y="3090"/>
                </a:lnTo>
                <a:lnTo>
                  <a:pt x="10537" y="3261"/>
                </a:lnTo>
                <a:lnTo>
                  <a:pt x="10561" y="3334"/>
                </a:lnTo>
                <a:lnTo>
                  <a:pt x="10610" y="3382"/>
                </a:lnTo>
                <a:lnTo>
                  <a:pt x="10634" y="3431"/>
                </a:lnTo>
                <a:lnTo>
                  <a:pt x="10683" y="3407"/>
                </a:lnTo>
                <a:lnTo>
                  <a:pt x="10756" y="3382"/>
                </a:lnTo>
                <a:lnTo>
                  <a:pt x="10804" y="3309"/>
                </a:lnTo>
                <a:lnTo>
                  <a:pt x="10877" y="3163"/>
                </a:lnTo>
                <a:lnTo>
                  <a:pt x="10877" y="3188"/>
                </a:lnTo>
                <a:lnTo>
                  <a:pt x="10950" y="3285"/>
                </a:lnTo>
                <a:lnTo>
                  <a:pt x="10853" y="3553"/>
                </a:lnTo>
                <a:lnTo>
                  <a:pt x="10804" y="3674"/>
                </a:lnTo>
                <a:lnTo>
                  <a:pt x="10756" y="3796"/>
                </a:lnTo>
                <a:lnTo>
                  <a:pt x="10756" y="3893"/>
                </a:lnTo>
                <a:lnTo>
                  <a:pt x="10804" y="4015"/>
                </a:lnTo>
                <a:lnTo>
                  <a:pt x="10829" y="4088"/>
                </a:lnTo>
                <a:lnTo>
                  <a:pt x="10902" y="4112"/>
                </a:lnTo>
                <a:lnTo>
                  <a:pt x="10975" y="4112"/>
                </a:lnTo>
                <a:lnTo>
                  <a:pt x="11023" y="4088"/>
                </a:lnTo>
                <a:lnTo>
                  <a:pt x="11096" y="4039"/>
                </a:lnTo>
                <a:lnTo>
                  <a:pt x="11169" y="3966"/>
                </a:lnTo>
                <a:lnTo>
                  <a:pt x="11242" y="3820"/>
                </a:lnTo>
                <a:lnTo>
                  <a:pt x="11340" y="4039"/>
                </a:lnTo>
                <a:lnTo>
                  <a:pt x="11194" y="4307"/>
                </a:lnTo>
                <a:lnTo>
                  <a:pt x="11048" y="4575"/>
                </a:lnTo>
                <a:lnTo>
                  <a:pt x="11023" y="4696"/>
                </a:lnTo>
                <a:lnTo>
                  <a:pt x="11023" y="4794"/>
                </a:lnTo>
                <a:lnTo>
                  <a:pt x="11048" y="4867"/>
                </a:lnTo>
                <a:lnTo>
                  <a:pt x="11121" y="4915"/>
                </a:lnTo>
                <a:lnTo>
                  <a:pt x="11169" y="4915"/>
                </a:lnTo>
                <a:lnTo>
                  <a:pt x="11218" y="4891"/>
                </a:lnTo>
                <a:lnTo>
                  <a:pt x="11340" y="4794"/>
                </a:lnTo>
                <a:lnTo>
                  <a:pt x="11510" y="4575"/>
                </a:lnTo>
                <a:lnTo>
                  <a:pt x="11534" y="4550"/>
                </a:lnTo>
                <a:lnTo>
                  <a:pt x="11607" y="4818"/>
                </a:lnTo>
                <a:lnTo>
                  <a:pt x="11510" y="4940"/>
                </a:lnTo>
                <a:lnTo>
                  <a:pt x="11388" y="5061"/>
                </a:lnTo>
                <a:lnTo>
                  <a:pt x="11291" y="5183"/>
                </a:lnTo>
                <a:lnTo>
                  <a:pt x="11218" y="5280"/>
                </a:lnTo>
                <a:lnTo>
                  <a:pt x="11096" y="5524"/>
                </a:lnTo>
                <a:lnTo>
                  <a:pt x="11072" y="5548"/>
                </a:lnTo>
                <a:lnTo>
                  <a:pt x="11096" y="5572"/>
                </a:lnTo>
                <a:lnTo>
                  <a:pt x="11121" y="5597"/>
                </a:lnTo>
                <a:lnTo>
                  <a:pt x="11145" y="5572"/>
                </a:lnTo>
                <a:lnTo>
                  <a:pt x="11388" y="5475"/>
                </a:lnTo>
                <a:lnTo>
                  <a:pt x="11510" y="5402"/>
                </a:lnTo>
                <a:lnTo>
                  <a:pt x="11631" y="5305"/>
                </a:lnTo>
                <a:lnTo>
                  <a:pt x="11680" y="5256"/>
                </a:lnTo>
                <a:lnTo>
                  <a:pt x="11729" y="5499"/>
                </a:lnTo>
                <a:lnTo>
                  <a:pt x="11364" y="5840"/>
                </a:lnTo>
                <a:lnTo>
                  <a:pt x="11048" y="6229"/>
                </a:lnTo>
                <a:lnTo>
                  <a:pt x="11023" y="6278"/>
                </a:lnTo>
                <a:lnTo>
                  <a:pt x="11048" y="6327"/>
                </a:lnTo>
                <a:lnTo>
                  <a:pt x="11072" y="6351"/>
                </a:lnTo>
                <a:lnTo>
                  <a:pt x="11121" y="6351"/>
                </a:lnTo>
                <a:lnTo>
                  <a:pt x="11291" y="6254"/>
                </a:lnTo>
                <a:lnTo>
                  <a:pt x="11461" y="6156"/>
                </a:lnTo>
                <a:lnTo>
                  <a:pt x="11753" y="5913"/>
                </a:lnTo>
                <a:lnTo>
                  <a:pt x="11753" y="6302"/>
                </a:lnTo>
                <a:lnTo>
                  <a:pt x="11631" y="6424"/>
                </a:lnTo>
                <a:lnTo>
                  <a:pt x="11534" y="6546"/>
                </a:lnTo>
                <a:lnTo>
                  <a:pt x="11412" y="6692"/>
                </a:lnTo>
                <a:lnTo>
                  <a:pt x="11291" y="6789"/>
                </a:lnTo>
                <a:lnTo>
                  <a:pt x="11048" y="6935"/>
                </a:lnTo>
                <a:lnTo>
                  <a:pt x="10999" y="6984"/>
                </a:lnTo>
                <a:lnTo>
                  <a:pt x="10950" y="7032"/>
                </a:lnTo>
                <a:lnTo>
                  <a:pt x="10926" y="7105"/>
                </a:lnTo>
                <a:lnTo>
                  <a:pt x="10950" y="7154"/>
                </a:lnTo>
                <a:lnTo>
                  <a:pt x="11023" y="7203"/>
                </a:lnTo>
                <a:lnTo>
                  <a:pt x="11096" y="7251"/>
                </a:lnTo>
                <a:lnTo>
                  <a:pt x="11169" y="7251"/>
                </a:lnTo>
                <a:lnTo>
                  <a:pt x="11267" y="7227"/>
                </a:lnTo>
                <a:lnTo>
                  <a:pt x="11437" y="7178"/>
                </a:lnTo>
                <a:lnTo>
                  <a:pt x="11583" y="7081"/>
                </a:lnTo>
                <a:lnTo>
                  <a:pt x="11704" y="6984"/>
                </a:lnTo>
                <a:lnTo>
                  <a:pt x="11631" y="7470"/>
                </a:lnTo>
                <a:lnTo>
                  <a:pt x="11583" y="7470"/>
                </a:lnTo>
                <a:lnTo>
                  <a:pt x="11534" y="7495"/>
                </a:lnTo>
                <a:lnTo>
                  <a:pt x="11291" y="7665"/>
                </a:lnTo>
                <a:lnTo>
                  <a:pt x="11023" y="7811"/>
                </a:lnTo>
                <a:lnTo>
                  <a:pt x="10902" y="7884"/>
                </a:lnTo>
                <a:lnTo>
                  <a:pt x="10804" y="7957"/>
                </a:lnTo>
                <a:lnTo>
                  <a:pt x="10731" y="8054"/>
                </a:lnTo>
                <a:lnTo>
                  <a:pt x="10707" y="8103"/>
                </a:lnTo>
                <a:lnTo>
                  <a:pt x="10707" y="8176"/>
                </a:lnTo>
                <a:lnTo>
                  <a:pt x="10707" y="8200"/>
                </a:lnTo>
                <a:lnTo>
                  <a:pt x="10853" y="8200"/>
                </a:lnTo>
                <a:lnTo>
                  <a:pt x="10950" y="8176"/>
                </a:lnTo>
                <a:lnTo>
                  <a:pt x="11194" y="8079"/>
                </a:lnTo>
                <a:lnTo>
                  <a:pt x="11534" y="7933"/>
                </a:lnTo>
                <a:lnTo>
                  <a:pt x="11437" y="8273"/>
                </a:lnTo>
                <a:lnTo>
                  <a:pt x="11340" y="8298"/>
                </a:lnTo>
                <a:lnTo>
                  <a:pt x="11242" y="8322"/>
                </a:lnTo>
                <a:lnTo>
                  <a:pt x="11072" y="8419"/>
                </a:lnTo>
                <a:lnTo>
                  <a:pt x="10829" y="8541"/>
                </a:lnTo>
                <a:lnTo>
                  <a:pt x="10561" y="8614"/>
                </a:lnTo>
                <a:lnTo>
                  <a:pt x="10537" y="8638"/>
                </a:lnTo>
                <a:lnTo>
                  <a:pt x="10512" y="8663"/>
                </a:lnTo>
                <a:lnTo>
                  <a:pt x="10537" y="8687"/>
                </a:lnTo>
                <a:lnTo>
                  <a:pt x="10561" y="8711"/>
                </a:lnTo>
                <a:lnTo>
                  <a:pt x="10731" y="8736"/>
                </a:lnTo>
                <a:lnTo>
                  <a:pt x="10926" y="8736"/>
                </a:lnTo>
                <a:lnTo>
                  <a:pt x="11121" y="8711"/>
                </a:lnTo>
                <a:lnTo>
                  <a:pt x="11315" y="8663"/>
                </a:lnTo>
                <a:lnTo>
                  <a:pt x="11169" y="9028"/>
                </a:lnTo>
                <a:lnTo>
                  <a:pt x="10926" y="9028"/>
                </a:lnTo>
                <a:lnTo>
                  <a:pt x="10683" y="9052"/>
                </a:lnTo>
                <a:lnTo>
                  <a:pt x="10439" y="9125"/>
                </a:lnTo>
                <a:lnTo>
                  <a:pt x="10220" y="9198"/>
                </a:lnTo>
                <a:lnTo>
                  <a:pt x="10196" y="9222"/>
                </a:lnTo>
                <a:lnTo>
                  <a:pt x="10196" y="9247"/>
                </a:lnTo>
                <a:lnTo>
                  <a:pt x="10220" y="9271"/>
                </a:lnTo>
                <a:lnTo>
                  <a:pt x="10245" y="9295"/>
                </a:lnTo>
                <a:lnTo>
                  <a:pt x="10488" y="9295"/>
                </a:lnTo>
                <a:lnTo>
                  <a:pt x="10731" y="9320"/>
                </a:lnTo>
                <a:lnTo>
                  <a:pt x="11048" y="9368"/>
                </a:lnTo>
                <a:lnTo>
                  <a:pt x="10853" y="9757"/>
                </a:lnTo>
                <a:lnTo>
                  <a:pt x="10561" y="9733"/>
                </a:lnTo>
                <a:lnTo>
                  <a:pt x="10245" y="9709"/>
                </a:lnTo>
                <a:lnTo>
                  <a:pt x="10099" y="9709"/>
                </a:lnTo>
                <a:lnTo>
                  <a:pt x="9977" y="9733"/>
                </a:lnTo>
                <a:lnTo>
                  <a:pt x="9904" y="9782"/>
                </a:lnTo>
                <a:lnTo>
                  <a:pt x="9880" y="9806"/>
                </a:lnTo>
                <a:lnTo>
                  <a:pt x="9880" y="9830"/>
                </a:lnTo>
                <a:lnTo>
                  <a:pt x="9928" y="9928"/>
                </a:lnTo>
                <a:lnTo>
                  <a:pt x="9977" y="10001"/>
                </a:lnTo>
                <a:lnTo>
                  <a:pt x="10050" y="10074"/>
                </a:lnTo>
                <a:lnTo>
                  <a:pt x="10147" y="10122"/>
                </a:lnTo>
                <a:lnTo>
                  <a:pt x="10391" y="10171"/>
                </a:lnTo>
                <a:lnTo>
                  <a:pt x="10610" y="10220"/>
                </a:lnTo>
                <a:lnTo>
                  <a:pt x="10439" y="10512"/>
                </a:lnTo>
                <a:lnTo>
                  <a:pt x="10439" y="10439"/>
                </a:lnTo>
                <a:lnTo>
                  <a:pt x="10391" y="10390"/>
                </a:lnTo>
                <a:lnTo>
                  <a:pt x="10342" y="10341"/>
                </a:lnTo>
                <a:lnTo>
                  <a:pt x="10220" y="10293"/>
                </a:lnTo>
                <a:lnTo>
                  <a:pt x="9977" y="10268"/>
                </a:lnTo>
                <a:lnTo>
                  <a:pt x="9709" y="10220"/>
                </a:lnTo>
                <a:lnTo>
                  <a:pt x="9588" y="10220"/>
                </a:lnTo>
                <a:lnTo>
                  <a:pt x="9466" y="10244"/>
                </a:lnTo>
                <a:lnTo>
                  <a:pt x="9417" y="10268"/>
                </a:lnTo>
                <a:lnTo>
                  <a:pt x="9393" y="10317"/>
                </a:lnTo>
                <a:lnTo>
                  <a:pt x="9393" y="10366"/>
                </a:lnTo>
                <a:lnTo>
                  <a:pt x="9417" y="10414"/>
                </a:lnTo>
                <a:lnTo>
                  <a:pt x="9515" y="10487"/>
                </a:lnTo>
                <a:lnTo>
                  <a:pt x="9636" y="10560"/>
                </a:lnTo>
                <a:lnTo>
                  <a:pt x="9880" y="10633"/>
                </a:lnTo>
                <a:lnTo>
                  <a:pt x="10123" y="10682"/>
                </a:lnTo>
                <a:lnTo>
                  <a:pt x="10245" y="10682"/>
                </a:lnTo>
                <a:lnTo>
                  <a:pt x="10366" y="10633"/>
                </a:lnTo>
                <a:lnTo>
                  <a:pt x="10001" y="11242"/>
                </a:lnTo>
                <a:lnTo>
                  <a:pt x="9782" y="11169"/>
                </a:lnTo>
                <a:lnTo>
                  <a:pt x="9588" y="11144"/>
                </a:lnTo>
                <a:lnTo>
                  <a:pt x="9417" y="11096"/>
                </a:lnTo>
                <a:lnTo>
                  <a:pt x="9247" y="11071"/>
                </a:lnTo>
                <a:lnTo>
                  <a:pt x="9052" y="11047"/>
                </a:lnTo>
                <a:lnTo>
                  <a:pt x="8882" y="11096"/>
                </a:lnTo>
                <a:lnTo>
                  <a:pt x="8858" y="11120"/>
                </a:lnTo>
                <a:lnTo>
                  <a:pt x="8833" y="11169"/>
                </a:lnTo>
                <a:lnTo>
                  <a:pt x="8833" y="11193"/>
                </a:lnTo>
                <a:lnTo>
                  <a:pt x="8858" y="11242"/>
                </a:lnTo>
                <a:lnTo>
                  <a:pt x="9052" y="11315"/>
                </a:lnTo>
                <a:lnTo>
                  <a:pt x="9223" y="11363"/>
                </a:lnTo>
                <a:lnTo>
                  <a:pt x="9588" y="11485"/>
                </a:lnTo>
                <a:lnTo>
                  <a:pt x="9782" y="11558"/>
                </a:lnTo>
                <a:lnTo>
                  <a:pt x="9490" y="11996"/>
                </a:lnTo>
                <a:lnTo>
                  <a:pt x="9344" y="11923"/>
                </a:lnTo>
                <a:lnTo>
                  <a:pt x="9223" y="11874"/>
                </a:lnTo>
                <a:lnTo>
                  <a:pt x="8931" y="11801"/>
                </a:lnTo>
                <a:lnTo>
                  <a:pt x="8566" y="11704"/>
                </a:lnTo>
                <a:lnTo>
                  <a:pt x="8371" y="11655"/>
                </a:lnTo>
                <a:lnTo>
                  <a:pt x="8176" y="11655"/>
                </a:lnTo>
                <a:lnTo>
                  <a:pt x="8103" y="11680"/>
                </a:lnTo>
                <a:lnTo>
                  <a:pt x="8079" y="11728"/>
                </a:lnTo>
                <a:lnTo>
                  <a:pt x="8055" y="11801"/>
                </a:lnTo>
                <a:lnTo>
                  <a:pt x="8103" y="11850"/>
                </a:lnTo>
                <a:lnTo>
                  <a:pt x="8249" y="11947"/>
                </a:lnTo>
                <a:lnTo>
                  <a:pt x="8395" y="12045"/>
                </a:lnTo>
                <a:lnTo>
                  <a:pt x="8736" y="12166"/>
                </a:lnTo>
                <a:lnTo>
                  <a:pt x="8979" y="12239"/>
                </a:lnTo>
                <a:lnTo>
                  <a:pt x="9247" y="12312"/>
                </a:lnTo>
                <a:lnTo>
                  <a:pt x="9004" y="12629"/>
                </a:lnTo>
                <a:lnTo>
                  <a:pt x="8712" y="12580"/>
                </a:lnTo>
                <a:lnTo>
                  <a:pt x="8420" y="12531"/>
                </a:lnTo>
                <a:lnTo>
                  <a:pt x="8201" y="12458"/>
                </a:lnTo>
                <a:lnTo>
                  <a:pt x="8006" y="12361"/>
                </a:lnTo>
                <a:lnTo>
                  <a:pt x="7787" y="12239"/>
                </a:lnTo>
                <a:lnTo>
                  <a:pt x="7592" y="12142"/>
                </a:lnTo>
                <a:lnTo>
                  <a:pt x="7544" y="12142"/>
                </a:lnTo>
                <a:lnTo>
                  <a:pt x="7495" y="12166"/>
                </a:lnTo>
                <a:lnTo>
                  <a:pt x="7495" y="12215"/>
                </a:lnTo>
                <a:lnTo>
                  <a:pt x="7471" y="12264"/>
                </a:lnTo>
                <a:lnTo>
                  <a:pt x="7519" y="12385"/>
                </a:lnTo>
                <a:lnTo>
                  <a:pt x="7592" y="12507"/>
                </a:lnTo>
                <a:lnTo>
                  <a:pt x="7690" y="12604"/>
                </a:lnTo>
                <a:lnTo>
                  <a:pt x="7811" y="12677"/>
                </a:lnTo>
                <a:lnTo>
                  <a:pt x="8055" y="12823"/>
                </a:lnTo>
                <a:lnTo>
                  <a:pt x="8298" y="12921"/>
                </a:lnTo>
                <a:lnTo>
                  <a:pt x="8493" y="12994"/>
                </a:lnTo>
                <a:lnTo>
                  <a:pt x="8687" y="13018"/>
                </a:lnTo>
                <a:lnTo>
                  <a:pt x="8371" y="13407"/>
                </a:lnTo>
                <a:lnTo>
                  <a:pt x="8274" y="13310"/>
                </a:lnTo>
                <a:lnTo>
                  <a:pt x="8152" y="13261"/>
                </a:lnTo>
                <a:lnTo>
                  <a:pt x="7909" y="13188"/>
                </a:lnTo>
                <a:lnTo>
                  <a:pt x="7471" y="12994"/>
                </a:lnTo>
                <a:lnTo>
                  <a:pt x="7252" y="12921"/>
                </a:lnTo>
                <a:lnTo>
                  <a:pt x="7033" y="12896"/>
                </a:lnTo>
                <a:lnTo>
                  <a:pt x="7008" y="12896"/>
                </a:lnTo>
                <a:lnTo>
                  <a:pt x="7008" y="12945"/>
                </a:lnTo>
                <a:lnTo>
                  <a:pt x="7057" y="13042"/>
                </a:lnTo>
                <a:lnTo>
                  <a:pt x="7130" y="13115"/>
                </a:lnTo>
                <a:lnTo>
                  <a:pt x="7300" y="13261"/>
                </a:lnTo>
                <a:lnTo>
                  <a:pt x="7495" y="13359"/>
                </a:lnTo>
                <a:lnTo>
                  <a:pt x="7690" y="13456"/>
                </a:lnTo>
                <a:lnTo>
                  <a:pt x="7909" y="13578"/>
                </a:lnTo>
                <a:lnTo>
                  <a:pt x="8006" y="13626"/>
                </a:lnTo>
                <a:lnTo>
                  <a:pt x="8128" y="13675"/>
                </a:lnTo>
                <a:lnTo>
                  <a:pt x="7836" y="14016"/>
                </a:lnTo>
                <a:lnTo>
                  <a:pt x="7665" y="13967"/>
                </a:lnTo>
                <a:lnTo>
                  <a:pt x="7179" y="13724"/>
                </a:lnTo>
                <a:lnTo>
                  <a:pt x="6814" y="13553"/>
                </a:lnTo>
                <a:lnTo>
                  <a:pt x="6619" y="13480"/>
                </a:lnTo>
                <a:lnTo>
                  <a:pt x="6424" y="13480"/>
                </a:lnTo>
                <a:lnTo>
                  <a:pt x="6400" y="13505"/>
                </a:lnTo>
                <a:lnTo>
                  <a:pt x="6400" y="13553"/>
                </a:lnTo>
                <a:lnTo>
                  <a:pt x="6449" y="13651"/>
                </a:lnTo>
                <a:lnTo>
                  <a:pt x="6497" y="13724"/>
                </a:lnTo>
                <a:lnTo>
                  <a:pt x="6595" y="13821"/>
                </a:lnTo>
                <a:lnTo>
                  <a:pt x="6692" y="13894"/>
                </a:lnTo>
                <a:lnTo>
                  <a:pt x="6887" y="14016"/>
                </a:lnTo>
                <a:lnTo>
                  <a:pt x="7081" y="14137"/>
                </a:lnTo>
                <a:lnTo>
                  <a:pt x="7276" y="14235"/>
                </a:lnTo>
                <a:lnTo>
                  <a:pt x="7519" y="14381"/>
                </a:lnTo>
                <a:lnTo>
                  <a:pt x="7106" y="14843"/>
                </a:lnTo>
                <a:lnTo>
                  <a:pt x="6814" y="14697"/>
                </a:lnTo>
                <a:lnTo>
                  <a:pt x="6546" y="14527"/>
                </a:lnTo>
                <a:lnTo>
                  <a:pt x="6376" y="14405"/>
                </a:lnTo>
                <a:lnTo>
                  <a:pt x="6230" y="14259"/>
                </a:lnTo>
                <a:lnTo>
                  <a:pt x="6157" y="14162"/>
                </a:lnTo>
                <a:lnTo>
                  <a:pt x="6035" y="14064"/>
                </a:lnTo>
                <a:lnTo>
                  <a:pt x="5962" y="14064"/>
                </a:lnTo>
                <a:lnTo>
                  <a:pt x="5913" y="14089"/>
                </a:lnTo>
                <a:lnTo>
                  <a:pt x="5840" y="14186"/>
                </a:lnTo>
                <a:lnTo>
                  <a:pt x="5840" y="14283"/>
                </a:lnTo>
                <a:lnTo>
                  <a:pt x="5865" y="14381"/>
                </a:lnTo>
                <a:lnTo>
                  <a:pt x="5913" y="14478"/>
                </a:lnTo>
                <a:lnTo>
                  <a:pt x="6059" y="14673"/>
                </a:lnTo>
                <a:lnTo>
                  <a:pt x="6205" y="14794"/>
                </a:lnTo>
                <a:lnTo>
                  <a:pt x="6449" y="15013"/>
                </a:lnTo>
                <a:lnTo>
                  <a:pt x="6595" y="15135"/>
                </a:lnTo>
                <a:lnTo>
                  <a:pt x="6765" y="15208"/>
                </a:lnTo>
                <a:lnTo>
                  <a:pt x="6132" y="15816"/>
                </a:lnTo>
                <a:lnTo>
                  <a:pt x="5986" y="15573"/>
                </a:lnTo>
                <a:lnTo>
                  <a:pt x="5792" y="15354"/>
                </a:lnTo>
                <a:lnTo>
                  <a:pt x="5402" y="14916"/>
                </a:lnTo>
                <a:lnTo>
                  <a:pt x="5013" y="14527"/>
                </a:lnTo>
                <a:lnTo>
                  <a:pt x="4818" y="14332"/>
                </a:lnTo>
                <a:lnTo>
                  <a:pt x="4648" y="14113"/>
                </a:lnTo>
                <a:lnTo>
                  <a:pt x="4332" y="13724"/>
                </a:lnTo>
                <a:lnTo>
                  <a:pt x="3991" y="13359"/>
                </a:lnTo>
                <a:lnTo>
                  <a:pt x="3310" y="12629"/>
                </a:lnTo>
                <a:lnTo>
                  <a:pt x="2969" y="12264"/>
                </a:lnTo>
                <a:lnTo>
                  <a:pt x="2653" y="11874"/>
                </a:lnTo>
                <a:lnTo>
                  <a:pt x="2361" y="11485"/>
                </a:lnTo>
                <a:lnTo>
                  <a:pt x="2069" y="11071"/>
                </a:lnTo>
                <a:lnTo>
                  <a:pt x="1704" y="10439"/>
                </a:lnTo>
                <a:lnTo>
                  <a:pt x="1363" y="9757"/>
                </a:lnTo>
                <a:lnTo>
                  <a:pt x="1096" y="9052"/>
                </a:lnTo>
                <a:lnTo>
                  <a:pt x="974" y="8711"/>
                </a:lnTo>
                <a:lnTo>
                  <a:pt x="877" y="8346"/>
                </a:lnTo>
                <a:lnTo>
                  <a:pt x="779" y="7981"/>
                </a:lnTo>
                <a:lnTo>
                  <a:pt x="706" y="7616"/>
                </a:lnTo>
                <a:lnTo>
                  <a:pt x="633" y="7251"/>
                </a:lnTo>
                <a:lnTo>
                  <a:pt x="609" y="6862"/>
                </a:lnTo>
                <a:lnTo>
                  <a:pt x="585" y="6497"/>
                </a:lnTo>
                <a:lnTo>
                  <a:pt x="585" y="6132"/>
                </a:lnTo>
                <a:lnTo>
                  <a:pt x="585" y="5743"/>
                </a:lnTo>
                <a:lnTo>
                  <a:pt x="609" y="5378"/>
                </a:lnTo>
                <a:lnTo>
                  <a:pt x="682" y="4988"/>
                </a:lnTo>
                <a:lnTo>
                  <a:pt x="755" y="4599"/>
                </a:lnTo>
                <a:lnTo>
                  <a:pt x="877" y="4210"/>
                </a:lnTo>
                <a:lnTo>
                  <a:pt x="1023" y="3845"/>
                </a:lnTo>
                <a:lnTo>
                  <a:pt x="1193" y="3504"/>
                </a:lnTo>
                <a:lnTo>
                  <a:pt x="1363" y="3163"/>
                </a:lnTo>
                <a:lnTo>
                  <a:pt x="1582" y="2823"/>
                </a:lnTo>
                <a:lnTo>
                  <a:pt x="1826" y="2506"/>
                </a:lnTo>
                <a:lnTo>
                  <a:pt x="2093" y="2214"/>
                </a:lnTo>
                <a:lnTo>
                  <a:pt x="2361" y="1947"/>
                </a:lnTo>
                <a:lnTo>
                  <a:pt x="2653" y="1679"/>
                </a:lnTo>
                <a:lnTo>
                  <a:pt x="2969" y="1460"/>
                </a:lnTo>
                <a:lnTo>
                  <a:pt x="3310" y="1241"/>
                </a:lnTo>
                <a:lnTo>
                  <a:pt x="3650" y="1047"/>
                </a:lnTo>
                <a:lnTo>
                  <a:pt x="4015" y="901"/>
                </a:lnTo>
                <a:lnTo>
                  <a:pt x="4405" y="755"/>
                </a:lnTo>
                <a:lnTo>
                  <a:pt x="4770" y="657"/>
                </a:lnTo>
                <a:lnTo>
                  <a:pt x="5159" y="584"/>
                </a:lnTo>
                <a:lnTo>
                  <a:pt x="5524" y="536"/>
                </a:lnTo>
                <a:close/>
                <a:moveTo>
                  <a:pt x="5646" y="0"/>
                </a:moveTo>
                <a:lnTo>
                  <a:pt x="5256" y="49"/>
                </a:lnTo>
                <a:lnTo>
                  <a:pt x="4843" y="98"/>
                </a:lnTo>
                <a:lnTo>
                  <a:pt x="4453" y="195"/>
                </a:lnTo>
                <a:lnTo>
                  <a:pt x="4088" y="317"/>
                </a:lnTo>
                <a:lnTo>
                  <a:pt x="3723" y="438"/>
                </a:lnTo>
                <a:lnTo>
                  <a:pt x="3359" y="609"/>
                </a:lnTo>
                <a:lnTo>
                  <a:pt x="2994" y="803"/>
                </a:lnTo>
                <a:lnTo>
                  <a:pt x="2653" y="998"/>
                </a:lnTo>
                <a:lnTo>
                  <a:pt x="2337" y="1241"/>
                </a:lnTo>
                <a:lnTo>
                  <a:pt x="2020" y="1509"/>
                </a:lnTo>
                <a:lnTo>
                  <a:pt x="1728" y="1776"/>
                </a:lnTo>
                <a:lnTo>
                  <a:pt x="1461" y="2093"/>
                </a:lnTo>
                <a:lnTo>
                  <a:pt x="1193" y="2409"/>
                </a:lnTo>
                <a:lnTo>
                  <a:pt x="925" y="2798"/>
                </a:lnTo>
                <a:lnTo>
                  <a:pt x="682" y="3188"/>
                </a:lnTo>
                <a:lnTo>
                  <a:pt x="487" y="3601"/>
                </a:lnTo>
                <a:lnTo>
                  <a:pt x="341" y="4015"/>
                </a:lnTo>
                <a:lnTo>
                  <a:pt x="220" y="4453"/>
                </a:lnTo>
                <a:lnTo>
                  <a:pt x="122" y="4891"/>
                </a:lnTo>
                <a:lnTo>
                  <a:pt x="49" y="5329"/>
                </a:lnTo>
                <a:lnTo>
                  <a:pt x="25" y="5791"/>
                </a:lnTo>
                <a:lnTo>
                  <a:pt x="1" y="6254"/>
                </a:lnTo>
                <a:lnTo>
                  <a:pt x="25" y="6692"/>
                </a:lnTo>
                <a:lnTo>
                  <a:pt x="74" y="7154"/>
                </a:lnTo>
                <a:lnTo>
                  <a:pt x="122" y="7616"/>
                </a:lnTo>
                <a:lnTo>
                  <a:pt x="220" y="8054"/>
                </a:lnTo>
                <a:lnTo>
                  <a:pt x="317" y="8492"/>
                </a:lnTo>
                <a:lnTo>
                  <a:pt x="463" y="8930"/>
                </a:lnTo>
                <a:lnTo>
                  <a:pt x="609" y="9368"/>
                </a:lnTo>
                <a:lnTo>
                  <a:pt x="779" y="9806"/>
                </a:lnTo>
                <a:lnTo>
                  <a:pt x="974" y="10244"/>
                </a:lnTo>
                <a:lnTo>
                  <a:pt x="1193" y="10682"/>
                </a:lnTo>
                <a:lnTo>
                  <a:pt x="1412" y="11096"/>
                </a:lnTo>
                <a:lnTo>
                  <a:pt x="1680" y="11509"/>
                </a:lnTo>
                <a:lnTo>
                  <a:pt x="1947" y="11899"/>
                </a:lnTo>
                <a:lnTo>
                  <a:pt x="2239" y="12288"/>
                </a:lnTo>
                <a:lnTo>
                  <a:pt x="2531" y="12677"/>
                </a:lnTo>
                <a:lnTo>
                  <a:pt x="2969" y="13213"/>
                </a:lnTo>
                <a:lnTo>
                  <a:pt x="3407" y="13748"/>
                </a:lnTo>
                <a:lnTo>
                  <a:pt x="3626" y="14040"/>
                </a:lnTo>
                <a:lnTo>
                  <a:pt x="3869" y="14283"/>
                </a:lnTo>
                <a:lnTo>
                  <a:pt x="4113" y="14527"/>
                </a:lnTo>
                <a:lnTo>
                  <a:pt x="4380" y="14746"/>
                </a:lnTo>
                <a:lnTo>
                  <a:pt x="4502" y="14867"/>
                </a:lnTo>
                <a:lnTo>
                  <a:pt x="4697" y="15086"/>
                </a:lnTo>
                <a:lnTo>
                  <a:pt x="5159" y="15622"/>
                </a:lnTo>
                <a:lnTo>
                  <a:pt x="5621" y="16133"/>
                </a:lnTo>
                <a:lnTo>
                  <a:pt x="5792" y="16303"/>
                </a:lnTo>
                <a:lnTo>
                  <a:pt x="5865" y="16352"/>
                </a:lnTo>
                <a:lnTo>
                  <a:pt x="5913" y="16352"/>
                </a:lnTo>
                <a:lnTo>
                  <a:pt x="6084" y="16327"/>
                </a:lnTo>
                <a:lnTo>
                  <a:pt x="6230" y="16279"/>
                </a:lnTo>
                <a:lnTo>
                  <a:pt x="6351" y="16230"/>
                </a:lnTo>
                <a:lnTo>
                  <a:pt x="6473" y="16157"/>
                </a:lnTo>
                <a:lnTo>
                  <a:pt x="6716" y="15962"/>
                </a:lnTo>
                <a:lnTo>
                  <a:pt x="6911" y="15743"/>
                </a:lnTo>
                <a:lnTo>
                  <a:pt x="8176" y="14259"/>
                </a:lnTo>
                <a:lnTo>
                  <a:pt x="8833" y="13480"/>
                </a:lnTo>
                <a:lnTo>
                  <a:pt x="9466" y="12677"/>
                </a:lnTo>
                <a:lnTo>
                  <a:pt x="10074" y="11874"/>
                </a:lnTo>
                <a:lnTo>
                  <a:pt x="10634" y="11023"/>
                </a:lnTo>
                <a:lnTo>
                  <a:pt x="10877" y="10609"/>
                </a:lnTo>
                <a:lnTo>
                  <a:pt x="11121" y="10195"/>
                </a:lnTo>
                <a:lnTo>
                  <a:pt x="11340" y="9782"/>
                </a:lnTo>
                <a:lnTo>
                  <a:pt x="11534" y="9344"/>
                </a:lnTo>
                <a:lnTo>
                  <a:pt x="11704" y="8930"/>
                </a:lnTo>
                <a:lnTo>
                  <a:pt x="11875" y="8492"/>
                </a:lnTo>
                <a:lnTo>
                  <a:pt x="12021" y="8030"/>
                </a:lnTo>
                <a:lnTo>
                  <a:pt x="12118" y="7592"/>
                </a:lnTo>
                <a:lnTo>
                  <a:pt x="12215" y="7130"/>
                </a:lnTo>
                <a:lnTo>
                  <a:pt x="12264" y="6667"/>
                </a:lnTo>
                <a:lnTo>
                  <a:pt x="12288" y="6205"/>
                </a:lnTo>
                <a:lnTo>
                  <a:pt x="12288" y="5743"/>
                </a:lnTo>
                <a:lnTo>
                  <a:pt x="12240" y="5280"/>
                </a:lnTo>
                <a:lnTo>
                  <a:pt x="12167" y="4818"/>
                </a:lnTo>
                <a:lnTo>
                  <a:pt x="12045" y="4380"/>
                </a:lnTo>
                <a:lnTo>
                  <a:pt x="11899" y="3918"/>
                </a:lnTo>
                <a:lnTo>
                  <a:pt x="11729" y="3528"/>
                </a:lnTo>
                <a:lnTo>
                  <a:pt x="11534" y="3163"/>
                </a:lnTo>
                <a:lnTo>
                  <a:pt x="11315" y="2798"/>
                </a:lnTo>
                <a:lnTo>
                  <a:pt x="11096" y="2458"/>
                </a:lnTo>
                <a:lnTo>
                  <a:pt x="10829" y="2141"/>
                </a:lnTo>
                <a:lnTo>
                  <a:pt x="10537" y="1825"/>
                </a:lnTo>
                <a:lnTo>
                  <a:pt x="10245" y="1557"/>
                </a:lnTo>
                <a:lnTo>
                  <a:pt x="9928" y="1290"/>
                </a:lnTo>
                <a:lnTo>
                  <a:pt x="9588" y="1047"/>
                </a:lnTo>
                <a:lnTo>
                  <a:pt x="9223" y="828"/>
                </a:lnTo>
                <a:lnTo>
                  <a:pt x="8858" y="633"/>
                </a:lnTo>
                <a:lnTo>
                  <a:pt x="8493" y="463"/>
                </a:lnTo>
                <a:lnTo>
                  <a:pt x="8103" y="317"/>
                </a:lnTo>
                <a:lnTo>
                  <a:pt x="7714" y="195"/>
                </a:lnTo>
                <a:lnTo>
                  <a:pt x="7300" y="98"/>
                </a:lnTo>
                <a:lnTo>
                  <a:pt x="6887" y="49"/>
                </a:lnTo>
                <a:lnTo>
                  <a:pt x="6473" y="0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B439"/>
              </a:solidFill>
            </a:endParaRPr>
          </a:p>
        </p:txBody>
      </p:sp>
      <p:sp>
        <p:nvSpPr>
          <p:cNvPr id="15" name="Google Shape;124;p19"/>
          <p:cNvSpPr/>
          <p:nvPr/>
        </p:nvSpPr>
        <p:spPr>
          <a:xfrm>
            <a:off x="2195736" y="1272196"/>
            <a:ext cx="268576" cy="357373"/>
          </a:xfrm>
          <a:custGeom>
            <a:avLst/>
            <a:gdLst/>
            <a:ahLst/>
            <a:cxnLst/>
            <a:rect l="l" t="t" r="r" b="b"/>
            <a:pathLst>
              <a:path w="12289" h="16352" extrusionOk="0">
                <a:moveTo>
                  <a:pt x="6303" y="3991"/>
                </a:moveTo>
                <a:lnTo>
                  <a:pt x="6546" y="4015"/>
                </a:lnTo>
                <a:lnTo>
                  <a:pt x="6789" y="4064"/>
                </a:lnTo>
                <a:lnTo>
                  <a:pt x="7008" y="4137"/>
                </a:lnTo>
                <a:lnTo>
                  <a:pt x="7252" y="4234"/>
                </a:lnTo>
                <a:lnTo>
                  <a:pt x="7446" y="4356"/>
                </a:lnTo>
                <a:lnTo>
                  <a:pt x="7665" y="4502"/>
                </a:lnTo>
                <a:lnTo>
                  <a:pt x="7836" y="4672"/>
                </a:lnTo>
                <a:lnTo>
                  <a:pt x="8030" y="4842"/>
                </a:lnTo>
                <a:lnTo>
                  <a:pt x="8176" y="5037"/>
                </a:lnTo>
                <a:lnTo>
                  <a:pt x="8322" y="5256"/>
                </a:lnTo>
                <a:lnTo>
                  <a:pt x="8468" y="5475"/>
                </a:lnTo>
                <a:lnTo>
                  <a:pt x="8566" y="5718"/>
                </a:lnTo>
                <a:lnTo>
                  <a:pt x="8639" y="5986"/>
                </a:lnTo>
                <a:lnTo>
                  <a:pt x="8712" y="6229"/>
                </a:lnTo>
                <a:lnTo>
                  <a:pt x="8736" y="6473"/>
                </a:lnTo>
                <a:lnTo>
                  <a:pt x="8712" y="6716"/>
                </a:lnTo>
                <a:lnTo>
                  <a:pt x="8687" y="6959"/>
                </a:lnTo>
                <a:lnTo>
                  <a:pt x="8639" y="7178"/>
                </a:lnTo>
                <a:lnTo>
                  <a:pt x="8541" y="7397"/>
                </a:lnTo>
                <a:lnTo>
                  <a:pt x="8444" y="7592"/>
                </a:lnTo>
                <a:lnTo>
                  <a:pt x="8322" y="7787"/>
                </a:lnTo>
                <a:lnTo>
                  <a:pt x="8152" y="7981"/>
                </a:lnTo>
                <a:lnTo>
                  <a:pt x="7982" y="8152"/>
                </a:lnTo>
                <a:lnTo>
                  <a:pt x="7811" y="8298"/>
                </a:lnTo>
                <a:lnTo>
                  <a:pt x="7592" y="8419"/>
                </a:lnTo>
                <a:lnTo>
                  <a:pt x="7373" y="8517"/>
                </a:lnTo>
                <a:lnTo>
                  <a:pt x="7130" y="8614"/>
                </a:lnTo>
                <a:lnTo>
                  <a:pt x="6887" y="8687"/>
                </a:lnTo>
                <a:lnTo>
                  <a:pt x="6668" y="8711"/>
                </a:lnTo>
                <a:lnTo>
                  <a:pt x="6424" y="8736"/>
                </a:lnTo>
                <a:lnTo>
                  <a:pt x="6205" y="8736"/>
                </a:lnTo>
                <a:lnTo>
                  <a:pt x="5986" y="8711"/>
                </a:lnTo>
                <a:lnTo>
                  <a:pt x="5743" y="8663"/>
                </a:lnTo>
                <a:lnTo>
                  <a:pt x="5524" y="8614"/>
                </a:lnTo>
                <a:lnTo>
                  <a:pt x="5305" y="8541"/>
                </a:lnTo>
                <a:lnTo>
                  <a:pt x="5110" y="8444"/>
                </a:lnTo>
                <a:lnTo>
                  <a:pt x="4891" y="8346"/>
                </a:lnTo>
                <a:lnTo>
                  <a:pt x="4697" y="8225"/>
                </a:lnTo>
                <a:lnTo>
                  <a:pt x="4502" y="8103"/>
                </a:lnTo>
                <a:lnTo>
                  <a:pt x="4332" y="7957"/>
                </a:lnTo>
                <a:lnTo>
                  <a:pt x="4186" y="7787"/>
                </a:lnTo>
                <a:lnTo>
                  <a:pt x="4015" y="7616"/>
                </a:lnTo>
                <a:lnTo>
                  <a:pt x="3894" y="7446"/>
                </a:lnTo>
                <a:lnTo>
                  <a:pt x="3772" y="7251"/>
                </a:lnTo>
                <a:lnTo>
                  <a:pt x="3723" y="7105"/>
                </a:lnTo>
                <a:lnTo>
                  <a:pt x="3650" y="6935"/>
                </a:lnTo>
                <a:lnTo>
                  <a:pt x="3602" y="6643"/>
                </a:lnTo>
                <a:lnTo>
                  <a:pt x="3577" y="6327"/>
                </a:lnTo>
                <a:lnTo>
                  <a:pt x="3602" y="6010"/>
                </a:lnTo>
                <a:lnTo>
                  <a:pt x="3699" y="5718"/>
                </a:lnTo>
                <a:lnTo>
                  <a:pt x="3821" y="5426"/>
                </a:lnTo>
                <a:lnTo>
                  <a:pt x="3967" y="5134"/>
                </a:lnTo>
                <a:lnTo>
                  <a:pt x="4161" y="4891"/>
                </a:lnTo>
                <a:lnTo>
                  <a:pt x="4332" y="4696"/>
                </a:lnTo>
                <a:lnTo>
                  <a:pt x="4551" y="4502"/>
                </a:lnTo>
                <a:lnTo>
                  <a:pt x="4794" y="4356"/>
                </a:lnTo>
                <a:lnTo>
                  <a:pt x="5037" y="4210"/>
                </a:lnTo>
                <a:lnTo>
                  <a:pt x="5062" y="4210"/>
                </a:lnTo>
                <a:lnTo>
                  <a:pt x="5110" y="4234"/>
                </a:lnTo>
                <a:lnTo>
                  <a:pt x="5232" y="4234"/>
                </a:lnTo>
                <a:lnTo>
                  <a:pt x="5305" y="4210"/>
                </a:lnTo>
                <a:lnTo>
                  <a:pt x="5548" y="4112"/>
                </a:lnTo>
                <a:lnTo>
                  <a:pt x="5816" y="4039"/>
                </a:lnTo>
                <a:lnTo>
                  <a:pt x="6059" y="4015"/>
                </a:lnTo>
                <a:lnTo>
                  <a:pt x="6303" y="3991"/>
                </a:lnTo>
                <a:close/>
                <a:moveTo>
                  <a:pt x="6254" y="3480"/>
                </a:moveTo>
                <a:lnTo>
                  <a:pt x="5986" y="3504"/>
                </a:lnTo>
                <a:lnTo>
                  <a:pt x="5694" y="3553"/>
                </a:lnTo>
                <a:lnTo>
                  <a:pt x="5427" y="3626"/>
                </a:lnTo>
                <a:lnTo>
                  <a:pt x="5305" y="3650"/>
                </a:lnTo>
                <a:lnTo>
                  <a:pt x="5183" y="3699"/>
                </a:lnTo>
                <a:lnTo>
                  <a:pt x="4916" y="3796"/>
                </a:lnTo>
                <a:lnTo>
                  <a:pt x="4599" y="3966"/>
                </a:lnTo>
                <a:lnTo>
                  <a:pt x="4283" y="4161"/>
                </a:lnTo>
                <a:lnTo>
                  <a:pt x="3991" y="4404"/>
                </a:lnTo>
                <a:lnTo>
                  <a:pt x="3748" y="4672"/>
                </a:lnTo>
                <a:lnTo>
                  <a:pt x="3529" y="4940"/>
                </a:lnTo>
                <a:lnTo>
                  <a:pt x="3359" y="5232"/>
                </a:lnTo>
                <a:lnTo>
                  <a:pt x="3237" y="5572"/>
                </a:lnTo>
                <a:lnTo>
                  <a:pt x="3164" y="5889"/>
                </a:lnTo>
                <a:lnTo>
                  <a:pt x="3115" y="6229"/>
                </a:lnTo>
                <a:lnTo>
                  <a:pt x="3140" y="6570"/>
                </a:lnTo>
                <a:lnTo>
                  <a:pt x="3188" y="6911"/>
                </a:lnTo>
                <a:lnTo>
                  <a:pt x="3261" y="7251"/>
                </a:lnTo>
                <a:lnTo>
                  <a:pt x="3383" y="7495"/>
                </a:lnTo>
                <a:lnTo>
                  <a:pt x="3529" y="7762"/>
                </a:lnTo>
                <a:lnTo>
                  <a:pt x="3699" y="7981"/>
                </a:lnTo>
                <a:lnTo>
                  <a:pt x="3869" y="8200"/>
                </a:lnTo>
                <a:lnTo>
                  <a:pt x="4088" y="8371"/>
                </a:lnTo>
                <a:lnTo>
                  <a:pt x="4307" y="8541"/>
                </a:lnTo>
                <a:lnTo>
                  <a:pt x="4551" y="8711"/>
                </a:lnTo>
                <a:lnTo>
                  <a:pt x="4794" y="8833"/>
                </a:lnTo>
                <a:lnTo>
                  <a:pt x="5062" y="8930"/>
                </a:lnTo>
                <a:lnTo>
                  <a:pt x="5329" y="9028"/>
                </a:lnTo>
                <a:lnTo>
                  <a:pt x="5597" y="9101"/>
                </a:lnTo>
                <a:lnTo>
                  <a:pt x="5889" y="9149"/>
                </a:lnTo>
                <a:lnTo>
                  <a:pt x="6181" y="9174"/>
                </a:lnTo>
                <a:lnTo>
                  <a:pt x="6449" y="9198"/>
                </a:lnTo>
                <a:lnTo>
                  <a:pt x="6741" y="9174"/>
                </a:lnTo>
                <a:lnTo>
                  <a:pt x="7008" y="9149"/>
                </a:lnTo>
                <a:lnTo>
                  <a:pt x="7325" y="9076"/>
                </a:lnTo>
                <a:lnTo>
                  <a:pt x="7617" y="8979"/>
                </a:lnTo>
                <a:lnTo>
                  <a:pt x="7884" y="8833"/>
                </a:lnTo>
                <a:lnTo>
                  <a:pt x="8128" y="8687"/>
                </a:lnTo>
                <a:lnTo>
                  <a:pt x="8347" y="8492"/>
                </a:lnTo>
                <a:lnTo>
                  <a:pt x="8541" y="8273"/>
                </a:lnTo>
                <a:lnTo>
                  <a:pt x="8712" y="8054"/>
                </a:lnTo>
                <a:lnTo>
                  <a:pt x="8858" y="7787"/>
                </a:lnTo>
                <a:lnTo>
                  <a:pt x="8979" y="7543"/>
                </a:lnTo>
                <a:lnTo>
                  <a:pt x="9052" y="7251"/>
                </a:lnTo>
                <a:lnTo>
                  <a:pt x="9125" y="6959"/>
                </a:lnTo>
                <a:lnTo>
                  <a:pt x="9150" y="6667"/>
                </a:lnTo>
                <a:lnTo>
                  <a:pt x="9150" y="6375"/>
                </a:lnTo>
                <a:lnTo>
                  <a:pt x="9125" y="6083"/>
                </a:lnTo>
                <a:lnTo>
                  <a:pt x="9052" y="5791"/>
                </a:lnTo>
                <a:lnTo>
                  <a:pt x="8955" y="5499"/>
                </a:lnTo>
                <a:lnTo>
                  <a:pt x="8858" y="5232"/>
                </a:lnTo>
                <a:lnTo>
                  <a:pt x="8712" y="4988"/>
                </a:lnTo>
                <a:lnTo>
                  <a:pt x="8566" y="4769"/>
                </a:lnTo>
                <a:lnTo>
                  <a:pt x="8395" y="4550"/>
                </a:lnTo>
                <a:lnTo>
                  <a:pt x="8201" y="4356"/>
                </a:lnTo>
                <a:lnTo>
                  <a:pt x="7982" y="4161"/>
                </a:lnTo>
                <a:lnTo>
                  <a:pt x="7763" y="3991"/>
                </a:lnTo>
                <a:lnTo>
                  <a:pt x="7544" y="3845"/>
                </a:lnTo>
                <a:lnTo>
                  <a:pt x="7300" y="3723"/>
                </a:lnTo>
                <a:lnTo>
                  <a:pt x="7033" y="3626"/>
                </a:lnTo>
                <a:lnTo>
                  <a:pt x="6789" y="3553"/>
                </a:lnTo>
                <a:lnTo>
                  <a:pt x="6522" y="3504"/>
                </a:lnTo>
                <a:lnTo>
                  <a:pt x="6254" y="3480"/>
                </a:lnTo>
                <a:close/>
                <a:moveTo>
                  <a:pt x="6303" y="536"/>
                </a:moveTo>
                <a:lnTo>
                  <a:pt x="6668" y="560"/>
                </a:lnTo>
                <a:lnTo>
                  <a:pt x="7033" y="633"/>
                </a:lnTo>
                <a:lnTo>
                  <a:pt x="7422" y="706"/>
                </a:lnTo>
                <a:lnTo>
                  <a:pt x="7763" y="828"/>
                </a:lnTo>
                <a:lnTo>
                  <a:pt x="8128" y="949"/>
                </a:lnTo>
                <a:lnTo>
                  <a:pt x="8468" y="1095"/>
                </a:lnTo>
                <a:lnTo>
                  <a:pt x="8809" y="1266"/>
                </a:lnTo>
                <a:lnTo>
                  <a:pt x="9125" y="1460"/>
                </a:lnTo>
                <a:lnTo>
                  <a:pt x="9442" y="1679"/>
                </a:lnTo>
                <a:lnTo>
                  <a:pt x="9734" y="1898"/>
                </a:lnTo>
                <a:lnTo>
                  <a:pt x="10026" y="2166"/>
                </a:lnTo>
                <a:lnTo>
                  <a:pt x="10050" y="2287"/>
                </a:lnTo>
                <a:lnTo>
                  <a:pt x="10074" y="2409"/>
                </a:lnTo>
                <a:lnTo>
                  <a:pt x="10196" y="2798"/>
                </a:lnTo>
                <a:lnTo>
                  <a:pt x="10220" y="2847"/>
                </a:lnTo>
                <a:lnTo>
                  <a:pt x="10269" y="2871"/>
                </a:lnTo>
                <a:lnTo>
                  <a:pt x="10342" y="2896"/>
                </a:lnTo>
                <a:lnTo>
                  <a:pt x="10391" y="2896"/>
                </a:lnTo>
                <a:lnTo>
                  <a:pt x="10439" y="2871"/>
                </a:lnTo>
                <a:lnTo>
                  <a:pt x="10464" y="2847"/>
                </a:lnTo>
                <a:lnTo>
                  <a:pt x="10488" y="2798"/>
                </a:lnTo>
                <a:lnTo>
                  <a:pt x="10512" y="2677"/>
                </a:lnTo>
                <a:lnTo>
                  <a:pt x="10585" y="2774"/>
                </a:lnTo>
                <a:lnTo>
                  <a:pt x="10537" y="3090"/>
                </a:lnTo>
                <a:lnTo>
                  <a:pt x="10537" y="3261"/>
                </a:lnTo>
                <a:lnTo>
                  <a:pt x="10561" y="3334"/>
                </a:lnTo>
                <a:lnTo>
                  <a:pt x="10610" y="3382"/>
                </a:lnTo>
                <a:lnTo>
                  <a:pt x="10634" y="3431"/>
                </a:lnTo>
                <a:lnTo>
                  <a:pt x="10683" y="3407"/>
                </a:lnTo>
                <a:lnTo>
                  <a:pt x="10756" y="3382"/>
                </a:lnTo>
                <a:lnTo>
                  <a:pt x="10804" y="3309"/>
                </a:lnTo>
                <a:lnTo>
                  <a:pt x="10877" y="3163"/>
                </a:lnTo>
                <a:lnTo>
                  <a:pt x="10877" y="3188"/>
                </a:lnTo>
                <a:lnTo>
                  <a:pt x="10950" y="3285"/>
                </a:lnTo>
                <a:lnTo>
                  <a:pt x="10853" y="3553"/>
                </a:lnTo>
                <a:lnTo>
                  <a:pt x="10804" y="3674"/>
                </a:lnTo>
                <a:lnTo>
                  <a:pt x="10756" y="3796"/>
                </a:lnTo>
                <a:lnTo>
                  <a:pt x="10756" y="3893"/>
                </a:lnTo>
                <a:lnTo>
                  <a:pt x="10804" y="4015"/>
                </a:lnTo>
                <a:lnTo>
                  <a:pt x="10829" y="4088"/>
                </a:lnTo>
                <a:lnTo>
                  <a:pt x="10902" y="4112"/>
                </a:lnTo>
                <a:lnTo>
                  <a:pt x="10975" y="4112"/>
                </a:lnTo>
                <a:lnTo>
                  <a:pt x="11023" y="4088"/>
                </a:lnTo>
                <a:lnTo>
                  <a:pt x="11096" y="4039"/>
                </a:lnTo>
                <a:lnTo>
                  <a:pt x="11169" y="3966"/>
                </a:lnTo>
                <a:lnTo>
                  <a:pt x="11242" y="3820"/>
                </a:lnTo>
                <a:lnTo>
                  <a:pt x="11340" y="4039"/>
                </a:lnTo>
                <a:lnTo>
                  <a:pt x="11194" y="4307"/>
                </a:lnTo>
                <a:lnTo>
                  <a:pt x="11048" y="4575"/>
                </a:lnTo>
                <a:lnTo>
                  <a:pt x="11023" y="4696"/>
                </a:lnTo>
                <a:lnTo>
                  <a:pt x="11023" y="4794"/>
                </a:lnTo>
                <a:lnTo>
                  <a:pt x="11048" y="4867"/>
                </a:lnTo>
                <a:lnTo>
                  <a:pt x="11121" y="4915"/>
                </a:lnTo>
                <a:lnTo>
                  <a:pt x="11169" y="4915"/>
                </a:lnTo>
                <a:lnTo>
                  <a:pt x="11218" y="4891"/>
                </a:lnTo>
                <a:lnTo>
                  <a:pt x="11340" y="4794"/>
                </a:lnTo>
                <a:lnTo>
                  <a:pt x="11510" y="4575"/>
                </a:lnTo>
                <a:lnTo>
                  <a:pt x="11534" y="4550"/>
                </a:lnTo>
                <a:lnTo>
                  <a:pt x="11607" y="4818"/>
                </a:lnTo>
                <a:lnTo>
                  <a:pt x="11510" y="4940"/>
                </a:lnTo>
                <a:lnTo>
                  <a:pt x="11388" y="5061"/>
                </a:lnTo>
                <a:lnTo>
                  <a:pt x="11291" y="5183"/>
                </a:lnTo>
                <a:lnTo>
                  <a:pt x="11218" y="5280"/>
                </a:lnTo>
                <a:lnTo>
                  <a:pt x="11096" y="5524"/>
                </a:lnTo>
                <a:lnTo>
                  <a:pt x="11072" y="5548"/>
                </a:lnTo>
                <a:lnTo>
                  <a:pt x="11096" y="5572"/>
                </a:lnTo>
                <a:lnTo>
                  <a:pt x="11121" y="5597"/>
                </a:lnTo>
                <a:lnTo>
                  <a:pt x="11145" y="5572"/>
                </a:lnTo>
                <a:lnTo>
                  <a:pt x="11388" y="5475"/>
                </a:lnTo>
                <a:lnTo>
                  <a:pt x="11510" y="5402"/>
                </a:lnTo>
                <a:lnTo>
                  <a:pt x="11631" y="5305"/>
                </a:lnTo>
                <a:lnTo>
                  <a:pt x="11680" y="5256"/>
                </a:lnTo>
                <a:lnTo>
                  <a:pt x="11729" y="5499"/>
                </a:lnTo>
                <a:lnTo>
                  <a:pt x="11364" y="5840"/>
                </a:lnTo>
                <a:lnTo>
                  <a:pt x="11048" y="6229"/>
                </a:lnTo>
                <a:lnTo>
                  <a:pt x="11023" y="6278"/>
                </a:lnTo>
                <a:lnTo>
                  <a:pt x="11048" y="6327"/>
                </a:lnTo>
                <a:lnTo>
                  <a:pt x="11072" y="6351"/>
                </a:lnTo>
                <a:lnTo>
                  <a:pt x="11121" y="6351"/>
                </a:lnTo>
                <a:lnTo>
                  <a:pt x="11291" y="6254"/>
                </a:lnTo>
                <a:lnTo>
                  <a:pt x="11461" y="6156"/>
                </a:lnTo>
                <a:lnTo>
                  <a:pt x="11753" y="5913"/>
                </a:lnTo>
                <a:lnTo>
                  <a:pt x="11753" y="6302"/>
                </a:lnTo>
                <a:lnTo>
                  <a:pt x="11631" y="6424"/>
                </a:lnTo>
                <a:lnTo>
                  <a:pt x="11534" y="6546"/>
                </a:lnTo>
                <a:lnTo>
                  <a:pt x="11412" y="6692"/>
                </a:lnTo>
                <a:lnTo>
                  <a:pt x="11291" y="6789"/>
                </a:lnTo>
                <a:lnTo>
                  <a:pt x="11048" y="6935"/>
                </a:lnTo>
                <a:lnTo>
                  <a:pt x="10999" y="6984"/>
                </a:lnTo>
                <a:lnTo>
                  <a:pt x="10950" y="7032"/>
                </a:lnTo>
                <a:lnTo>
                  <a:pt x="10926" y="7105"/>
                </a:lnTo>
                <a:lnTo>
                  <a:pt x="10950" y="7154"/>
                </a:lnTo>
                <a:lnTo>
                  <a:pt x="11023" y="7203"/>
                </a:lnTo>
                <a:lnTo>
                  <a:pt x="11096" y="7251"/>
                </a:lnTo>
                <a:lnTo>
                  <a:pt x="11169" y="7251"/>
                </a:lnTo>
                <a:lnTo>
                  <a:pt x="11267" y="7227"/>
                </a:lnTo>
                <a:lnTo>
                  <a:pt x="11437" y="7178"/>
                </a:lnTo>
                <a:lnTo>
                  <a:pt x="11583" y="7081"/>
                </a:lnTo>
                <a:lnTo>
                  <a:pt x="11704" y="6984"/>
                </a:lnTo>
                <a:lnTo>
                  <a:pt x="11631" y="7470"/>
                </a:lnTo>
                <a:lnTo>
                  <a:pt x="11583" y="7470"/>
                </a:lnTo>
                <a:lnTo>
                  <a:pt x="11534" y="7495"/>
                </a:lnTo>
                <a:lnTo>
                  <a:pt x="11291" y="7665"/>
                </a:lnTo>
                <a:lnTo>
                  <a:pt x="11023" y="7811"/>
                </a:lnTo>
                <a:lnTo>
                  <a:pt x="10902" y="7884"/>
                </a:lnTo>
                <a:lnTo>
                  <a:pt x="10804" y="7957"/>
                </a:lnTo>
                <a:lnTo>
                  <a:pt x="10731" y="8054"/>
                </a:lnTo>
                <a:lnTo>
                  <a:pt x="10707" y="8103"/>
                </a:lnTo>
                <a:lnTo>
                  <a:pt x="10707" y="8176"/>
                </a:lnTo>
                <a:lnTo>
                  <a:pt x="10707" y="8200"/>
                </a:lnTo>
                <a:lnTo>
                  <a:pt x="10853" y="8200"/>
                </a:lnTo>
                <a:lnTo>
                  <a:pt x="10950" y="8176"/>
                </a:lnTo>
                <a:lnTo>
                  <a:pt x="11194" y="8079"/>
                </a:lnTo>
                <a:lnTo>
                  <a:pt x="11534" y="7933"/>
                </a:lnTo>
                <a:lnTo>
                  <a:pt x="11437" y="8273"/>
                </a:lnTo>
                <a:lnTo>
                  <a:pt x="11340" y="8298"/>
                </a:lnTo>
                <a:lnTo>
                  <a:pt x="11242" y="8322"/>
                </a:lnTo>
                <a:lnTo>
                  <a:pt x="11072" y="8419"/>
                </a:lnTo>
                <a:lnTo>
                  <a:pt x="10829" y="8541"/>
                </a:lnTo>
                <a:lnTo>
                  <a:pt x="10561" y="8614"/>
                </a:lnTo>
                <a:lnTo>
                  <a:pt x="10537" y="8638"/>
                </a:lnTo>
                <a:lnTo>
                  <a:pt x="10512" y="8663"/>
                </a:lnTo>
                <a:lnTo>
                  <a:pt x="10537" y="8687"/>
                </a:lnTo>
                <a:lnTo>
                  <a:pt x="10561" y="8711"/>
                </a:lnTo>
                <a:lnTo>
                  <a:pt x="10731" y="8736"/>
                </a:lnTo>
                <a:lnTo>
                  <a:pt x="10926" y="8736"/>
                </a:lnTo>
                <a:lnTo>
                  <a:pt x="11121" y="8711"/>
                </a:lnTo>
                <a:lnTo>
                  <a:pt x="11315" y="8663"/>
                </a:lnTo>
                <a:lnTo>
                  <a:pt x="11169" y="9028"/>
                </a:lnTo>
                <a:lnTo>
                  <a:pt x="10926" y="9028"/>
                </a:lnTo>
                <a:lnTo>
                  <a:pt x="10683" y="9052"/>
                </a:lnTo>
                <a:lnTo>
                  <a:pt x="10439" y="9125"/>
                </a:lnTo>
                <a:lnTo>
                  <a:pt x="10220" y="9198"/>
                </a:lnTo>
                <a:lnTo>
                  <a:pt x="10196" y="9222"/>
                </a:lnTo>
                <a:lnTo>
                  <a:pt x="10196" y="9247"/>
                </a:lnTo>
                <a:lnTo>
                  <a:pt x="10220" y="9271"/>
                </a:lnTo>
                <a:lnTo>
                  <a:pt x="10245" y="9295"/>
                </a:lnTo>
                <a:lnTo>
                  <a:pt x="10488" y="9295"/>
                </a:lnTo>
                <a:lnTo>
                  <a:pt x="10731" y="9320"/>
                </a:lnTo>
                <a:lnTo>
                  <a:pt x="11048" y="9368"/>
                </a:lnTo>
                <a:lnTo>
                  <a:pt x="10853" y="9757"/>
                </a:lnTo>
                <a:lnTo>
                  <a:pt x="10561" y="9733"/>
                </a:lnTo>
                <a:lnTo>
                  <a:pt x="10245" y="9709"/>
                </a:lnTo>
                <a:lnTo>
                  <a:pt x="10099" y="9709"/>
                </a:lnTo>
                <a:lnTo>
                  <a:pt x="9977" y="9733"/>
                </a:lnTo>
                <a:lnTo>
                  <a:pt x="9904" y="9782"/>
                </a:lnTo>
                <a:lnTo>
                  <a:pt x="9880" y="9806"/>
                </a:lnTo>
                <a:lnTo>
                  <a:pt x="9880" y="9830"/>
                </a:lnTo>
                <a:lnTo>
                  <a:pt x="9928" y="9928"/>
                </a:lnTo>
                <a:lnTo>
                  <a:pt x="9977" y="10001"/>
                </a:lnTo>
                <a:lnTo>
                  <a:pt x="10050" y="10074"/>
                </a:lnTo>
                <a:lnTo>
                  <a:pt x="10147" y="10122"/>
                </a:lnTo>
                <a:lnTo>
                  <a:pt x="10391" y="10171"/>
                </a:lnTo>
                <a:lnTo>
                  <a:pt x="10610" y="10220"/>
                </a:lnTo>
                <a:lnTo>
                  <a:pt x="10439" y="10512"/>
                </a:lnTo>
                <a:lnTo>
                  <a:pt x="10439" y="10439"/>
                </a:lnTo>
                <a:lnTo>
                  <a:pt x="10391" y="10390"/>
                </a:lnTo>
                <a:lnTo>
                  <a:pt x="10342" y="10341"/>
                </a:lnTo>
                <a:lnTo>
                  <a:pt x="10220" y="10293"/>
                </a:lnTo>
                <a:lnTo>
                  <a:pt x="9977" y="10268"/>
                </a:lnTo>
                <a:lnTo>
                  <a:pt x="9709" y="10220"/>
                </a:lnTo>
                <a:lnTo>
                  <a:pt x="9588" y="10220"/>
                </a:lnTo>
                <a:lnTo>
                  <a:pt x="9466" y="10244"/>
                </a:lnTo>
                <a:lnTo>
                  <a:pt x="9417" y="10268"/>
                </a:lnTo>
                <a:lnTo>
                  <a:pt x="9393" y="10317"/>
                </a:lnTo>
                <a:lnTo>
                  <a:pt x="9393" y="10366"/>
                </a:lnTo>
                <a:lnTo>
                  <a:pt x="9417" y="10414"/>
                </a:lnTo>
                <a:lnTo>
                  <a:pt x="9515" y="10487"/>
                </a:lnTo>
                <a:lnTo>
                  <a:pt x="9636" y="10560"/>
                </a:lnTo>
                <a:lnTo>
                  <a:pt x="9880" y="10633"/>
                </a:lnTo>
                <a:lnTo>
                  <a:pt x="10123" y="10682"/>
                </a:lnTo>
                <a:lnTo>
                  <a:pt x="10245" y="10682"/>
                </a:lnTo>
                <a:lnTo>
                  <a:pt x="10366" y="10633"/>
                </a:lnTo>
                <a:lnTo>
                  <a:pt x="10001" y="11242"/>
                </a:lnTo>
                <a:lnTo>
                  <a:pt x="9782" y="11169"/>
                </a:lnTo>
                <a:lnTo>
                  <a:pt x="9588" y="11144"/>
                </a:lnTo>
                <a:lnTo>
                  <a:pt x="9417" y="11096"/>
                </a:lnTo>
                <a:lnTo>
                  <a:pt x="9247" y="11071"/>
                </a:lnTo>
                <a:lnTo>
                  <a:pt x="9052" y="11047"/>
                </a:lnTo>
                <a:lnTo>
                  <a:pt x="8882" y="11096"/>
                </a:lnTo>
                <a:lnTo>
                  <a:pt x="8858" y="11120"/>
                </a:lnTo>
                <a:lnTo>
                  <a:pt x="8833" y="11169"/>
                </a:lnTo>
                <a:lnTo>
                  <a:pt x="8833" y="11193"/>
                </a:lnTo>
                <a:lnTo>
                  <a:pt x="8858" y="11242"/>
                </a:lnTo>
                <a:lnTo>
                  <a:pt x="9052" y="11315"/>
                </a:lnTo>
                <a:lnTo>
                  <a:pt x="9223" y="11363"/>
                </a:lnTo>
                <a:lnTo>
                  <a:pt x="9588" y="11485"/>
                </a:lnTo>
                <a:lnTo>
                  <a:pt x="9782" y="11558"/>
                </a:lnTo>
                <a:lnTo>
                  <a:pt x="9490" y="11996"/>
                </a:lnTo>
                <a:lnTo>
                  <a:pt x="9344" y="11923"/>
                </a:lnTo>
                <a:lnTo>
                  <a:pt x="9223" y="11874"/>
                </a:lnTo>
                <a:lnTo>
                  <a:pt x="8931" y="11801"/>
                </a:lnTo>
                <a:lnTo>
                  <a:pt x="8566" y="11704"/>
                </a:lnTo>
                <a:lnTo>
                  <a:pt x="8371" y="11655"/>
                </a:lnTo>
                <a:lnTo>
                  <a:pt x="8176" y="11655"/>
                </a:lnTo>
                <a:lnTo>
                  <a:pt x="8103" y="11680"/>
                </a:lnTo>
                <a:lnTo>
                  <a:pt x="8079" y="11728"/>
                </a:lnTo>
                <a:lnTo>
                  <a:pt x="8055" y="11801"/>
                </a:lnTo>
                <a:lnTo>
                  <a:pt x="8103" y="11850"/>
                </a:lnTo>
                <a:lnTo>
                  <a:pt x="8249" y="11947"/>
                </a:lnTo>
                <a:lnTo>
                  <a:pt x="8395" y="12045"/>
                </a:lnTo>
                <a:lnTo>
                  <a:pt x="8736" y="12166"/>
                </a:lnTo>
                <a:lnTo>
                  <a:pt x="8979" y="12239"/>
                </a:lnTo>
                <a:lnTo>
                  <a:pt x="9247" y="12312"/>
                </a:lnTo>
                <a:lnTo>
                  <a:pt x="9004" y="12629"/>
                </a:lnTo>
                <a:lnTo>
                  <a:pt x="8712" y="12580"/>
                </a:lnTo>
                <a:lnTo>
                  <a:pt x="8420" y="12531"/>
                </a:lnTo>
                <a:lnTo>
                  <a:pt x="8201" y="12458"/>
                </a:lnTo>
                <a:lnTo>
                  <a:pt x="8006" y="12361"/>
                </a:lnTo>
                <a:lnTo>
                  <a:pt x="7787" y="12239"/>
                </a:lnTo>
                <a:lnTo>
                  <a:pt x="7592" y="12142"/>
                </a:lnTo>
                <a:lnTo>
                  <a:pt x="7544" y="12142"/>
                </a:lnTo>
                <a:lnTo>
                  <a:pt x="7495" y="12166"/>
                </a:lnTo>
                <a:lnTo>
                  <a:pt x="7495" y="12215"/>
                </a:lnTo>
                <a:lnTo>
                  <a:pt x="7471" y="12264"/>
                </a:lnTo>
                <a:lnTo>
                  <a:pt x="7519" y="12385"/>
                </a:lnTo>
                <a:lnTo>
                  <a:pt x="7592" y="12507"/>
                </a:lnTo>
                <a:lnTo>
                  <a:pt x="7690" y="12604"/>
                </a:lnTo>
                <a:lnTo>
                  <a:pt x="7811" y="12677"/>
                </a:lnTo>
                <a:lnTo>
                  <a:pt x="8055" y="12823"/>
                </a:lnTo>
                <a:lnTo>
                  <a:pt x="8298" y="12921"/>
                </a:lnTo>
                <a:lnTo>
                  <a:pt x="8493" y="12994"/>
                </a:lnTo>
                <a:lnTo>
                  <a:pt x="8687" y="13018"/>
                </a:lnTo>
                <a:lnTo>
                  <a:pt x="8371" y="13407"/>
                </a:lnTo>
                <a:lnTo>
                  <a:pt x="8274" y="13310"/>
                </a:lnTo>
                <a:lnTo>
                  <a:pt x="8152" y="13261"/>
                </a:lnTo>
                <a:lnTo>
                  <a:pt x="7909" y="13188"/>
                </a:lnTo>
                <a:lnTo>
                  <a:pt x="7471" y="12994"/>
                </a:lnTo>
                <a:lnTo>
                  <a:pt x="7252" y="12921"/>
                </a:lnTo>
                <a:lnTo>
                  <a:pt x="7033" y="12896"/>
                </a:lnTo>
                <a:lnTo>
                  <a:pt x="7008" y="12896"/>
                </a:lnTo>
                <a:lnTo>
                  <a:pt x="7008" y="12945"/>
                </a:lnTo>
                <a:lnTo>
                  <a:pt x="7057" y="13042"/>
                </a:lnTo>
                <a:lnTo>
                  <a:pt x="7130" y="13115"/>
                </a:lnTo>
                <a:lnTo>
                  <a:pt x="7300" y="13261"/>
                </a:lnTo>
                <a:lnTo>
                  <a:pt x="7495" y="13359"/>
                </a:lnTo>
                <a:lnTo>
                  <a:pt x="7690" y="13456"/>
                </a:lnTo>
                <a:lnTo>
                  <a:pt x="7909" y="13578"/>
                </a:lnTo>
                <a:lnTo>
                  <a:pt x="8006" y="13626"/>
                </a:lnTo>
                <a:lnTo>
                  <a:pt x="8128" y="13675"/>
                </a:lnTo>
                <a:lnTo>
                  <a:pt x="7836" y="14016"/>
                </a:lnTo>
                <a:lnTo>
                  <a:pt x="7665" y="13967"/>
                </a:lnTo>
                <a:lnTo>
                  <a:pt x="7179" y="13724"/>
                </a:lnTo>
                <a:lnTo>
                  <a:pt x="6814" y="13553"/>
                </a:lnTo>
                <a:lnTo>
                  <a:pt x="6619" y="13480"/>
                </a:lnTo>
                <a:lnTo>
                  <a:pt x="6424" y="13480"/>
                </a:lnTo>
                <a:lnTo>
                  <a:pt x="6400" y="13505"/>
                </a:lnTo>
                <a:lnTo>
                  <a:pt x="6400" y="13553"/>
                </a:lnTo>
                <a:lnTo>
                  <a:pt x="6449" y="13651"/>
                </a:lnTo>
                <a:lnTo>
                  <a:pt x="6497" y="13724"/>
                </a:lnTo>
                <a:lnTo>
                  <a:pt x="6595" y="13821"/>
                </a:lnTo>
                <a:lnTo>
                  <a:pt x="6692" y="13894"/>
                </a:lnTo>
                <a:lnTo>
                  <a:pt x="6887" y="14016"/>
                </a:lnTo>
                <a:lnTo>
                  <a:pt x="7081" y="14137"/>
                </a:lnTo>
                <a:lnTo>
                  <a:pt x="7276" y="14235"/>
                </a:lnTo>
                <a:lnTo>
                  <a:pt x="7519" y="14381"/>
                </a:lnTo>
                <a:lnTo>
                  <a:pt x="7106" y="14843"/>
                </a:lnTo>
                <a:lnTo>
                  <a:pt x="6814" y="14697"/>
                </a:lnTo>
                <a:lnTo>
                  <a:pt x="6546" y="14527"/>
                </a:lnTo>
                <a:lnTo>
                  <a:pt x="6376" y="14405"/>
                </a:lnTo>
                <a:lnTo>
                  <a:pt x="6230" y="14259"/>
                </a:lnTo>
                <a:lnTo>
                  <a:pt x="6157" y="14162"/>
                </a:lnTo>
                <a:lnTo>
                  <a:pt x="6035" y="14064"/>
                </a:lnTo>
                <a:lnTo>
                  <a:pt x="5962" y="14064"/>
                </a:lnTo>
                <a:lnTo>
                  <a:pt x="5913" y="14089"/>
                </a:lnTo>
                <a:lnTo>
                  <a:pt x="5840" y="14186"/>
                </a:lnTo>
                <a:lnTo>
                  <a:pt x="5840" y="14283"/>
                </a:lnTo>
                <a:lnTo>
                  <a:pt x="5865" y="14381"/>
                </a:lnTo>
                <a:lnTo>
                  <a:pt x="5913" y="14478"/>
                </a:lnTo>
                <a:lnTo>
                  <a:pt x="6059" y="14673"/>
                </a:lnTo>
                <a:lnTo>
                  <a:pt x="6205" y="14794"/>
                </a:lnTo>
                <a:lnTo>
                  <a:pt x="6449" y="15013"/>
                </a:lnTo>
                <a:lnTo>
                  <a:pt x="6595" y="15135"/>
                </a:lnTo>
                <a:lnTo>
                  <a:pt x="6765" y="15208"/>
                </a:lnTo>
                <a:lnTo>
                  <a:pt x="6132" y="15816"/>
                </a:lnTo>
                <a:lnTo>
                  <a:pt x="5986" y="15573"/>
                </a:lnTo>
                <a:lnTo>
                  <a:pt x="5792" y="15354"/>
                </a:lnTo>
                <a:lnTo>
                  <a:pt x="5402" y="14916"/>
                </a:lnTo>
                <a:lnTo>
                  <a:pt x="5013" y="14527"/>
                </a:lnTo>
                <a:lnTo>
                  <a:pt x="4818" y="14332"/>
                </a:lnTo>
                <a:lnTo>
                  <a:pt x="4648" y="14113"/>
                </a:lnTo>
                <a:lnTo>
                  <a:pt x="4332" y="13724"/>
                </a:lnTo>
                <a:lnTo>
                  <a:pt x="3991" y="13359"/>
                </a:lnTo>
                <a:lnTo>
                  <a:pt x="3310" y="12629"/>
                </a:lnTo>
                <a:lnTo>
                  <a:pt x="2969" y="12264"/>
                </a:lnTo>
                <a:lnTo>
                  <a:pt x="2653" y="11874"/>
                </a:lnTo>
                <a:lnTo>
                  <a:pt x="2361" y="11485"/>
                </a:lnTo>
                <a:lnTo>
                  <a:pt x="2069" y="11071"/>
                </a:lnTo>
                <a:lnTo>
                  <a:pt x="1704" y="10439"/>
                </a:lnTo>
                <a:lnTo>
                  <a:pt x="1363" y="9757"/>
                </a:lnTo>
                <a:lnTo>
                  <a:pt x="1096" y="9052"/>
                </a:lnTo>
                <a:lnTo>
                  <a:pt x="974" y="8711"/>
                </a:lnTo>
                <a:lnTo>
                  <a:pt x="877" y="8346"/>
                </a:lnTo>
                <a:lnTo>
                  <a:pt x="779" y="7981"/>
                </a:lnTo>
                <a:lnTo>
                  <a:pt x="706" y="7616"/>
                </a:lnTo>
                <a:lnTo>
                  <a:pt x="633" y="7251"/>
                </a:lnTo>
                <a:lnTo>
                  <a:pt x="609" y="6862"/>
                </a:lnTo>
                <a:lnTo>
                  <a:pt x="585" y="6497"/>
                </a:lnTo>
                <a:lnTo>
                  <a:pt x="585" y="6132"/>
                </a:lnTo>
                <a:lnTo>
                  <a:pt x="585" y="5743"/>
                </a:lnTo>
                <a:lnTo>
                  <a:pt x="609" y="5378"/>
                </a:lnTo>
                <a:lnTo>
                  <a:pt x="682" y="4988"/>
                </a:lnTo>
                <a:lnTo>
                  <a:pt x="755" y="4599"/>
                </a:lnTo>
                <a:lnTo>
                  <a:pt x="877" y="4210"/>
                </a:lnTo>
                <a:lnTo>
                  <a:pt x="1023" y="3845"/>
                </a:lnTo>
                <a:lnTo>
                  <a:pt x="1193" y="3504"/>
                </a:lnTo>
                <a:lnTo>
                  <a:pt x="1363" y="3163"/>
                </a:lnTo>
                <a:lnTo>
                  <a:pt x="1582" y="2823"/>
                </a:lnTo>
                <a:lnTo>
                  <a:pt x="1826" y="2506"/>
                </a:lnTo>
                <a:lnTo>
                  <a:pt x="2093" y="2214"/>
                </a:lnTo>
                <a:lnTo>
                  <a:pt x="2361" y="1947"/>
                </a:lnTo>
                <a:lnTo>
                  <a:pt x="2653" y="1679"/>
                </a:lnTo>
                <a:lnTo>
                  <a:pt x="2969" y="1460"/>
                </a:lnTo>
                <a:lnTo>
                  <a:pt x="3310" y="1241"/>
                </a:lnTo>
                <a:lnTo>
                  <a:pt x="3650" y="1047"/>
                </a:lnTo>
                <a:lnTo>
                  <a:pt x="4015" y="901"/>
                </a:lnTo>
                <a:lnTo>
                  <a:pt x="4405" y="755"/>
                </a:lnTo>
                <a:lnTo>
                  <a:pt x="4770" y="657"/>
                </a:lnTo>
                <a:lnTo>
                  <a:pt x="5159" y="584"/>
                </a:lnTo>
                <a:lnTo>
                  <a:pt x="5524" y="536"/>
                </a:lnTo>
                <a:close/>
                <a:moveTo>
                  <a:pt x="5646" y="0"/>
                </a:moveTo>
                <a:lnTo>
                  <a:pt x="5256" y="49"/>
                </a:lnTo>
                <a:lnTo>
                  <a:pt x="4843" y="98"/>
                </a:lnTo>
                <a:lnTo>
                  <a:pt x="4453" y="195"/>
                </a:lnTo>
                <a:lnTo>
                  <a:pt x="4088" y="317"/>
                </a:lnTo>
                <a:lnTo>
                  <a:pt x="3723" y="438"/>
                </a:lnTo>
                <a:lnTo>
                  <a:pt x="3359" y="609"/>
                </a:lnTo>
                <a:lnTo>
                  <a:pt x="2994" y="803"/>
                </a:lnTo>
                <a:lnTo>
                  <a:pt x="2653" y="998"/>
                </a:lnTo>
                <a:lnTo>
                  <a:pt x="2337" y="1241"/>
                </a:lnTo>
                <a:lnTo>
                  <a:pt x="2020" y="1509"/>
                </a:lnTo>
                <a:lnTo>
                  <a:pt x="1728" y="1776"/>
                </a:lnTo>
                <a:lnTo>
                  <a:pt x="1461" y="2093"/>
                </a:lnTo>
                <a:lnTo>
                  <a:pt x="1193" y="2409"/>
                </a:lnTo>
                <a:lnTo>
                  <a:pt x="925" y="2798"/>
                </a:lnTo>
                <a:lnTo>
                  <a:pt x="682" y="3188"/>
                </a:lnTo>
                <a:lnTo>
                  <a:pt x="487" y="3601"/>
                </a:lnTo>
                <a:lnTo>
                  <a:pt x="341" y="4015"/>
                </a:lnTo>
                <a:lnTo>
                  <a:pt x="220" y="4453"/>
                </a:lnTo>
                <a:lnTo>
                  <a:pt x="122" y="4891"/>
                </a:lnTo>
                <a:lnTo>
                  <a:pt x="49" y="5329"/>
                </a:lnTo>
                <a:lnTo>
                  <a:pt x="25" y="5791"/>
                </a:lnTo>
                <a:lnTo>
                  <a:pt x="1" y="6254"/>
                </a:lnTo>
                <a:lnTo>
                  <a:pt x="25" y="6692"/>
                </a:lnTo>
                <a:lnTo>
                  <a:pt x="74" y="7154"/>
                </a:lnTo>
                <a:lnTo>
                  <a:pt x="122" y="7616"/>
                </a:lnTo>
                <a:lnTo>
                  <a:pt x="220" y="8054"/>
                </a:lnTo>
                <a:lnTo>
                  <a:pt x="317" y="8492"/>
                </a:lnTo>
                <a:lnTo>
                  <a:pt x="463" y="8930"/>
                </a:lnTo>
                <a:lnTo>
                  <a:pt x="609" y="9368"/>
                </a:lnTo>
                <a:lnTo>
                  <a:pt x="779" y="9806"/>
                </a:lnTo>
                <a:lnTo>
                  <a:pt x="974" y="10244"/>
                </a:lnTo>
                <a:lnTo>
                  <a:pt x="1193" y="10682"/>
                </a:lnTo>
                <a:lnTo>
                  <a:pt x="1412" y="11096"/>
                </a:lnTo>
                <a:lnTo>
                  <a:pt x="1680" y="11509"/>
                </a:lnTo>
                <a:lnTo>
                  <a:pt x="1947" y="11899"/>
                </a:lnTo>
                <a:lnTo>
                  <a:pt x="2239" y="12288"/>
                </a:lnTo>
                <a:lnTo>
                  <a:pt x="2531" y="12677"/>
                </a:lnTo>
                <a:lnTo>
                  <a:pt x="2969" y="13213"/>
                </a:lnTo>
                <a:lnTo>
                  <a:pt x="3407" y="13748"/>
                </a:lnTo>
                <a:lnTo>
                  <a:pt x="3626" y="14040"/>
                </a:lnTo>
                <a:lnTo>
                  <a:pt x="3869" y="14283"/>
                </a:lnTo>
                <a:lnTo>
                  <a:pt x="4113" y="14527"/>
                </a:lnTo>
                <a:lnTo>
                  <a:pt x="4380" y="14746"/>
                </a:lnTo>
                <a:lnTo>
                  <a:pt x="4502" y="14867"/>
                </a:lnTo>
                <a:lnTo>
                  <a:pt x="4697" y="15086"/>
                </a:lnTo>
                <a:lnTo>
                  <a:pt x="5159" y="15622"/>
                </a:lnTo>
                <a:lnTo>
                  <a:pt x="5621" y="16133"/>
                </a:lnTo>
                <a:lnTo>
                  <a:pt x="5792" y="16303"/>
                </a:lnTo>
                <a:lnTo>
                  <a:pt x="5865" y="16352"/>
                </a:lnTo>
                <a:lnTo>
                  <a:pt x="5913" y="16352"/>
                </a:lnTo>
                <a:lnTo>
                  <a:pt x="6084" y="16327"/>
                </a:lnTo>
                <a:lnTo>
                  <a:pt x="6230" y="16279"/>
                </a:lnTo>
                <a:lnTo>
                  <a:pt x="6351" y="16230"/>
                </a:lnTo>
                <a:lnTo>
                  <a:pt x="6473" y="16157"/>
                </a:lnTo>
                <a:lnTo>
                  <a:pt x="6716" y="15962"/>
                </a:lnTo>
                <a:lnTo>
                  <a:pt x="6911" y="15743"/>
                </a:lnTo>
                <a:lnTo>
                  <a:pt x="8176" y="14259"/>
                </a:lnTo>
                <a:lnTo>
                  <a:pt x="8833" y="13480"/>
                </a:lnTo>
                <a:lnTo>
                  <a:pt x="9466" y="12677"/>
                </a:lnTo>
                <a:lnTo>
                  <a:pt x="10074" y="11874"/>
                </a:lnTo>
                <a:lnTo>
                  <a:pt x="10634" y="11023"/>
                </a:lnTo>
                <a:lnTo>
                  <a:pt x="10877" y="10609"/>
                </a:lnTo>
                <a:lnTo>
                  <a:pt x="11121" y="10195"/>
                </a:lnTo>
                <a:lnTo>
                  <a:pt x="11340" y="9782"/>
                </a:lnTo>
                <a:lnTo>
                  <a:pt x="11534" y="9344"/>
                </a:lnTo>
                <a:lnTo>
                  <a:pt x="11704" y="8930"/>
                </a:lnTo>
                <a:lnTo>
                  <a:pt x="11875" y="8492"/>
                </a:lnTo>
                <a:lnTo>
                  <a:pt x="12021" y="8030"/>
                </a:lnTo>
                <a:lnTo>
                  <a:pt x="12118" y="7592"/>
                </a:lnTo>
                <a:lnTo>
                  <a:pt x="12215" y="7130"/>
                </a:lnTo>
                <a:lnTo>
                  <a:pt x="12264" y="6667"/>
                </a:lnTo>
                <a:lnTo>
                  <a:pt x="12288" y="6205"/>
                </a:lnTo>
                <a:lnTo>
                  <a:pt x="12288" y="5743"/>
                </a:lnTo>
                <a:lnTo>
                  <a:pt x="12240" y="5280"/>
                </a:lnTo>
                <a:lnTo>
                  <a:pt x="12167" y="4818"/>
                </a:lnTo>
                <a:lnTo>
                  <a:pt x="12045" y="4380"/>
                </a:lnTo>
                <a:lnTo>
                  <a:pt x="11899" y="3918"/>
                </a:lnTo>
                <a:lnTo>
                  <a:pt x="11729" y="3528"/>
                </a:lnTo>
                <a:lnTo>
                  <a:pt x="11534" y="3163"/>
                </a:lnTo>
                <a:lnTo>
                  <a:pt x="11315" y="2798"/>
                </a:lnTo>
                <a:lnTo>
                  <a:pt x="11096" y="2458"/>
                </a:lnTo>
                <a:lnTo>
                  <a:pt x="10829" y="2141"/>
                </a:lnTo>
                <a:lnTo>
                  <a:pt x="10537" y="1825"/>
                </a:lnTo>
                <a:lnTo>
                  <a:pt x="10245" y="1557"/>
                </a:lnTo>
                <a:lnTo>
                  <a:pt x="9928" y="1290"/>
                </a:lnTo>
                <a:lnTo>
                  <a:pt x="9588" y="1047"/>
                </a:lnTo>
                <a:lnTo>
                  <a:pt x="9223" y="828"/>
                </a:lnTo>
                <a:lnTo>
                  <a:pt x="8858" y="633"/>
                </a:lnTo>
                <a:lnTo>
                  <a:pt x="8493" y="463"/>
                </a:lnTo>
                <a:lnTo>
                  <a:pt x="8103" y="317"/>
                </a:lnTo>
                <a:lnTo>
                  <a:pt x="7714" y="195"/>
                </a:lnTo>
                <a:lnTo>
                  <a:pt x="7300" y="98"/>
                </a:lnTo>
                <a:lnTo>
                  <a:pt x="6887" y="49"/>
                </a:lnTo>
                <a:lnTo>
                  <a:pt x="6473" y="0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B439"/>
              </a:solidFill>
            </a:endParaRPr>
          </a:p>
        </p:txBody>
      </p:sp>
      <p:sp>
        <p:nvSpPr>
          <p:cNvPr id="16" name="Google Shape;124;p19"/>
          <p:cNvSpPr/>
          <p:nvPr/>
        </p:nvSpPr>
        <p:spPr>
          <a:xfrm>
            <a:off x="6300192" y="1289507"/>
            <a:ext cx="268576" cy="357373"/>
          </a:xfrm>
          <a:custGeom>
            <a:avLst/>
            <a:gdLst/>
            <a:ahLst/>
            <a:cxnLst/>
            <a:rect l="l" t="t" r="r" b="b"/>
            <a:pathLst>
              <a:path w="12289" h="16352" extrusionOk="0">
                <a:moveTo>
                  <a:pt x="6303" y="3991"/>
                </a:moveTo>
                <a:lnTo>
                  <a:pt x="6546" y="4015"/>
                </a:lnTo>
                <a:lnTo>
                  <a:pt x="6789" y="4064"/>
                </a:lnTo>
                <a:lnTo>
                  <a:pt x="7008" y="4137"/>
                </a:lnTo>
                <a:lnTo>
                  <a:pt x="7252" y="4234"/>
                </a:lnTo>
                <a:lnTo>
                  <a:pt x="7446" y="4356"/>
                </a:lnTo>
                <a:lnTo>
                  <a:pt x="7665" y="4502"/>
                </a:lnTo>
                <a:lnTo>
                  <a:pt x="7836" y="4672"/>
                </a:lnTo>
                <a:lnTo>
                  <a:pt x="8030" y="4842"/>
                </a:lnTo>
                <a:lnTo>
                  <a:pt x="8176" y="5037"/>
                </a:lnTo>
                <a:lnTo>
                  <a:pt x="8322" y="5256"/>
                </a:lnTo>
                <a:lnTo>
                  <a:pt x="8468" y="5475"/>
                </a:lnTo>
                <a:lnTo>
                  <a:pt x="8566" y="5718"/>
                </a:lnTo>
                <a:lnTo>
                  <a:pt x="8639" y="5986"/>
                </a:lnTo>
                <a:lnTo>
                  <a:pt x="8712" y="6229"/>
                </a:lnTo>
                <a:lnTo>
                  <a:pt x="8736" y="6473"/>
                </a:lnTo>
                <a:lnTo>
                  <a:pt x="8712" y="6716"/>
                </a:lnTo>
                <a:lnTo>
                  <a:pt x="8687" y="6959"/>
                </a:lnTo>
                <a:lnTo>
                  <a:pt x="8639" y="7178"/>
                </a:lnTo>
                <a:lnTo>
                  <a:pt x="8541" y="7397"/>
                </a:lnTo>
                <a:lnTo>
                  <a:pt x="8444" y="7592"/>
                </a:lnTo>
                <a:lnTo>
                  <a:pt x="8322" y="7787"/>
                </a:lnTo>
                <a:lnTo>
                  <a:pt x="8152" y="7981"/>
                </a:lnTo>
                <a:lnTo>
                  <a:pt x="7982" y="8152"/>
                </a:lnTo>
                <a:lnTo>
                  <a:pt x="7811" y="8298"/>
                </a:lnTo>
                <a:lnTo>
                  <a:pt x="7592" y="8419"/>
                </a:lnTo>
                <a:lnTo>
                  <a:pt x="7373" y="8517"/>
                </a:lnTo>
                <a:lnTo>
                  <a:pt x="7130" y="8614"/>
                </a:lnTo>
                <a:lnTo>
                  <a:pt x="6887" y="8687"/>
                </a:lnTo>
                <a:lnTo>
                  <a:pt x="6668" y="8711"/>
                </a:lnTo>
                <a:lnTo>
                  <a:pt x="6424" y="8736"/>
                </a:lnTo>
                <a:lnTo>
                  <a:pt x="6205" y="8736"/>
                </a:lnTo>
                <a:lnTo>
                  <a:pt x="5986" y="8711"/>
                </a:lnTo>
                <a:lnTo>
                  <a:pt x="5743" y="8663"/>
                </a:lnTo>
                <a:lnTo>
                  <a:pt x="5524" y="8614"/>
                </a:lnTo>
                <a:lnTo>
                  <a:pt x="5305" y="8541"/>
                </a:lnTo>
                <a:lnTo>
                  <a:pt x="5110" y="8444"/>
                </a:lnTo>
                <a:lnTo>
                  <a:pt x="4891" y="8346"/>
                </a:lnTo>
                <a:lnTo>
                  <a:pt x="4697" y="8225"/>
                </a:lnTo>
                <a:lnTo>
                  <a:pt x="4502" y="8103"/>
                </a:lnTo>
                <a:lnTo>
                  <a:pt x="4332" y="7957"/>
                </a:lnTo>
                <a:lnTo>
                  <a:pt x="4186" y="7787"/>
                </a:lnTo>
                <a:lnTo>
                  <a:pt x="4015" y="7616"/>
                </a:lnTo>
                <a:lnTo>
                  <a:pt x="3894" y="7446"/>
                </a:lnTo>
                <a:lnTo>
                  <a:pt x="3772" y="7251"/>
                </a:lnTo>
                <a:lnTo>
                  <a:pt x="3723" y="7105"/>
                </a:lnTo>
                <a:lnTo>
                  <a:pt x="3650" y="6935"/>
                </a:lnTo>
                <a:lnTo>
                  <a:pt x="3602" y="6643"/>
                </a:lnTo>
                <a:lnTo>
                  <a:pt x="3577" y="6327"/>
                </a:lnTo>
                <a:lnTo>
                  <a:pt x="3602" y="6010"/>
                </a:lnTo>
                <a:lnTo>
                  <a:pt x="3699" y="5718"/>
                </a:lnTo>
                <a:lnTo>
                  <a:pt x="3821" y="5426"/>
                </a:lnTo>
                <a:lnTo>
                  <a:pt x="3967" y="5134"/>
                </a:lnTo>
                <a:lnTo>
                  <a:pt x="4161" y="4891"/>
                </a:lnTo>
                <a:lnTo>
                  <a:pt x="4332" y="4696"/>
                </a:lnTo>
                <a:lnTo>
                  <a:pt x="4551" y="4502"/>
                </a:lnTo>
                <a:lnTo>
                  <a:pt x="4794" y="4356"/>
                </a:lnTo>
                <a:lnTo>
                  <a:pt x="5037" y="4210"/>
                </a:lnTo>
                <a:lnTo>
                  <a:pt x="5062" y="4210"/>
                </a:lnTo>
                <a:lnTo>
                  <a:pt x="5110" y="4234"/>
                </a:lnTo>
                <a:lnTo>
                  <a:pt x="5232" y="4234"/>
                </a:lnTo>
                <a:lnTo>
                  <a:pt x="5305" y="4210"/>
                </a:lnTo>
                <a:lnTo>
                  <a:pt x="5548" y="4112"/>
                </a:lnTo>
                <a:lnTo>
                  <a:pt x="5816" y="4039"/>
                </a:lnTo>
                <a:lnTo>
                  <a:pt x="6059" y="4015"/>
                </a:lnTo>
                <a:lnTo>
                  <a:pt x="6303" y="3991"/>
                </a:lnTo>
                <a:close/>
                <a:moveTo>
                  <a:pt x="6254" y="3480"/>
                </a:moveTo>
                <a:lnTo>
                  <a:pt x="5986" y="3504"/>
                </a:lnTo>
                <a:lnTo>
                  <a:pt x="5694" y="3553"/>
                </a:lnTo>
                <a:lnTo>
                  <a:pt x="5427" y="3626"/>
                </a:lnTo>
                <a:lnTo>
                  <a:pt x="5305" y="3650"/>
                </a:lnTo>
                <a:lnTo>
                  <a:pt x="5183" y="3699"/>
                </a:lnTo>
                <a:lnTo>
                  <a:pt x="4916" y="3796"/>
                </a:lnTo>
                <a:lnTo>
                  <a:pt x="4599" y="3966"/>
                </a:lnTo>
                <a:lnTo>
                  <a:pt x="4283" y="4161"/>
                </a:lnTo>
                <a:lnTo>
                  <a:pt x="3991" y="4404"/>
                </a:lnTo>
                <a:lnTo>
                  <a:pt x="3748" y="4672"/>
                </a:lnTo>
                <a:lnTo>
                  <a:pt x="3529" y="4940"/>
                </a:lnTo>
                <a:lnTo>
                  <a:pt x="3359" y="5232"/>
                </a:lnTo>
                <a:lnTo>
                  <a:pt x="3237" y="5572"/>
                </a:lnTo>
                <a:lnTo>
                  <a:pt x="3164" y="5889"/>
                </a:lnTo>
                <a:lnTo>
                  <a:pt x="3115" y="6229"/>
                </a:lnTo>
                <a:lnTo>
                  <a:pt x="3140" y="6570"/>
                </a:lnTo>
                <a:lnTo>
                  <a:pt x="3188" y="6911"/>
                </a:lnTo>
                <a:lnTo>
                  <a:pt x="3261" y="7251"/>
                </a:lnTo>
                <a:lnTo>
                  <a:pt x="3383" y="7495"/>
                </a:lnTo>
                <a:lnTo>
                  <a:pt x="3529" y="7762"/>
                </a:lnTo>
                <a:lnTo>
                  <a:pt x="3699" y="7981"/>
                </a:lnTo>
                <a:lnTo>
                  <a:pt x="3869" y="8200"/>
                </a:lnTo>
                <a:lnTo>
                  <a:pt x="4088" y="8371"/>
                </a:lnTo>
                <a:lnTo>
                  <a:pt x="4307" y="8541"/>
                </a:lnTo>
                <a:lnTo>
                  <a:pt x="4551" y="8711"/>
                </a:lnTo>
                <a:lnTo>
                  <a:pt x="4794" y="8833"/>
                </a:lnTo>
                <a:lnTo>
                  <a:pt x="5062" y="8930"/>
                </a:lnTo>
                <a:lnTo>
                  <a:pt x="5329" y="9028"/>
                </a:lnTo>
                <a:lnTo>
                  <a:pt x="5597" y="9101"/>
                </a:lnTo>
                <a:lnTo>
                  <a:pt x="5889" y="9149"/>
                </a:lnTo>
                <a:lnTo>
                  <a:pt x="6181" y="9174"/>
                </a:lnTo>
                <a:lnTo>
                  <a:pt x="6449" y="9198"/>
                </a:lnTo>
                <a:lnTo>
                  <a:pt x="6741" y="9174"/>
                </a:lnTo>
                <a:lnTo>
                  <a:pt x="7008" y="9149"/>
                </a:lnTo>
                <a:lnTo>
                  <a:pt x="7325" y="9076"/>
                </a:lnTo>
                <a:lnTo>
                  <a:pt x="7617" y="8979"/>
                </a:lnTo>
                <a:lnTo>
                  <a:pt x="7884" y="8833"/>
                </a:lnTo>
                <a:lnTo>
                  <a:pt x="8128" y="8687"/>
                </a:lnTo>
                <a:lnTo>
                  <a:pt x="8347" y="8492"/>
                </a:lnTo>
                <a:lnTo>
                  <a:pt x="8541" y="8273"/>
                </a:lnTo>
                <a:lnTo>
                  <a:pt x="8712" y="8054"/>
                </a:lnTo>
                <a:lnTo>
                  <a:pt x="8858" y="7787"/>
                </a:lnTo>
                <a:lnTo>
                  <a:pt x="8979" y="7543"/>
                </a:lnTo>
                <a:lnTo>
                  <a:pt x="9052" y="7251"/>
                </a:lnTo>
                <a:lnTo>
                  <a:pt x="9125" y="6959"/>
                </a:lnTo>
                <a:lnTo>
                  <a:pt x="9150" y="6667"/>
                </a:lnTo>
                <a:lnTo>
                  <a:pt x="9150" y="6375"/>
                </a:lnTo>
                <a:lnTo>
                  <a:pt x="9125" y="6083"/>
                </a:lnTo>
                <a:lnTo>
                  <a:pt x="9052" y="5791"/>
                </a:lnTo>
                <a:lnTo>
                  <a:pt x="8955" y="5499"/>
                </a:lnTo>
                <a:lnTo>
                  <a:pt x="8858" y="5232"/>
                </a:lnTo>
                <a:lnTo>
                  <a:pt x="8712" y="4988"/>
                </a:lnTo>
                <a:lnTo>
                  <a:pt x="8566" y="4769"/>
                </a:lnTo>
                <a:lnTo>
                  <a:pt x="8395" y="4550"/>
                </a:lnTo>
                <a:lnTo>
                  <a:pt x="8201" y="4356"/>
                </a:lnTo>
                <a:lnTo>
                  <a:pt x="7982" y="4161"/>
                </a:lnTo>
                <a:lnTo>
                  <a:pt x="7763" y="3991"/>
                </a:lnTo>
                <a:lnTo>
                  <a:pt x="7544" y="3845"/>
                </a:lnTo>
                <a:lnTo>
                  <a:pt x="7300" y="3723"/>
                </a:lnTo>
                <a:lnTo>
                  <a:pt x="7033" y="3626"/>
                </a:lnTo>
                <a:lnTo>
                  <a:pt x="6789" y="3553"/>
                </a:lnTo>
                <a:lnTo>
                  <a:pt x="6522" y="3504"/>
                </a:lnTo>
                <a:lnTo>
                  <a:pt x="6254" y="3480"/>
                </a:lnTo>
                <a:close/>
                <a:moveTo>
                  <a:pt x="6303" y="536"/>
                </a:moveTo>
                <a:lnTo>
                  <a:pt x="6668" y="560"/>
                </a:lnTo>
                <a:lnTo>
                  <a:pt x="7033" y="633"/>
                </a:lnTo>
                <a:lnTo>
                  <a:pt x="7422" y="706"/>
                </a:lnTo>
                <a:lnTo>
                  <a:pt x="7763" y="828"/>
                </a:lnTo>
                <a:lnTo>
                  <a:pt x="8128" y="949"/>
                </a:lnTo>
                <a:lnTo>
                  <a:pt x="8468" y="1095"/>
                </a:lnTo>
                <a:lnTo>
                  <a:pt x="8809" y="1266"/>
                </a:lnTo>
                <a:lnTo>
                  <a:pt x="9125" y="1460"/>
                </a:lnTo>
                <a:lnTo>
                  <a:pt x="9442" y="1679"/>
                </a:lnTo>
                <a:lnTo>
                  <a:pt x="9734" y="1898"/>
                </a:lnTo>
                <a:lnTo>
                  <a:pt x="10026" y="2166"/>
                </a:lnTo>
                <a:lnTo>
                  <a:pt x="10050" y="2287"/>
                </a:lnTo>
                <a:lnTo>
                  <a:pt x="10074" y="2409"/>
                </a:lnTo>
                <a:lnTo>
                  <a:pt x="10196" y="2798"/>
                </a:lnTo>
                <a:lnTo>
                  <a:pt x="10220" y="2847"/>
                </a:lnTo>
                <a:lnTo>
                  <a:pt x="10269" y="2871"/>
                </a:lnTo>
                <a:lnTo>
                  <a:pt x="10342" y="2896"/>
                </a:lnTo>
                <a:lnTo>
                  <a:pt x="10391" y="2896"/>
                </a:lnTo>
                <a:lnTo>
                  <a:pt x="10439" y="2871"/>
                </a:lnTo>
                <a:lnTo>
                  <a:pt x="10464" y="2847"/>
                </a:lnTo>
                <a:lnTo>
                  <a:pt x="10488" y="2798"/>
                </a:lnTo>
                <a:lnTo>
                  <a:pt x="10512" y="2677"/>
                </a:lnTo>
                <a:lnTo>
                  <a:pt x="10585" y="2774"/>
                </a:lnTo>
                <a:lnTo>
                  <a:pt x="10537" y="3090"/>
                </a:lnTo>
                <a:lnTo>
                  <a:pt x="10537" y="3261"/>
                </a:lnTo>
                <a:lnTo>
                  <a:pt x="10561" y="3334"/>
                </a:lnTo>
                <a:lnTo>
                  <a:pt x="10610" y="3382"/>
                </a:lnTo>
                <a:lnTo>
                  <a:pt x="10634" y="3431"/>
                </a:lnTo>
                <a:lnTo>
                  <a:pt x="10683" y="3407"/>
                </a:lnTo>
                <a:lnTo>
                  <a:pt x="10756" y="3382"/>
                </a:lnTo>
                <a:lnTo>
                  <a:pt x="10804" y="3309"/>
                </a:lnTo>
                <a:lnTo>
                  <a:pt x="10877" y="3163"/>
                </a:lnTo>
                <a:lnTo>
                  <a:pt x="10877" y="3188"/>
                </a:lnTo>
                <a:lnTo>
                  <a:pt x="10950" y="3285"/>
                </a:lnTo>
                <a:lnTo>
                  <a:pt x="10853" y="3553"/>
                </a:lnTo>
                <a:lnTo>
                  <a:pt x="10804" y="3674"/>
                </a:lnTo>
                <a:lnTo>
                  <a:pt x="10756" y="3796"/>
                </a:lnTo>
                <a:lnTo>
                  <a:pt x="10756" y="3893"/>
                </a:lnTo>
                <a:lnTo>
                  <a:pt x="10804" y="4015"/>
                </a:lnTo>
                <a:lnTo>
                  <a:pt x="10829" y="4088"/>
                </a:lnTo>
                <a:lnTo>
                  <a:pt x="10902" y="4112"/>
                </a:lnTo>
                <a:lnTo>
                  <a:pt x="10975" y="4112"/>
                </a:lnTo>
                <a:lnTo>
                  <a:pt x="11023" y="4088"/>
                </a:lnTo>
                <a:lnTo>
                  <a:pt x="11096" y="4039"/>
                </a:lnTo>
                <a:lnTo>
                  <a:pt x="11169" y="3966"/>
                </a:lnTo>
                <a:lnTo>
                  <a:pt x="11242" y="3820"/>
                </a:lnTo>
                <a:lnTo>
                  <a:pt x="11340" y="4039"/>
                </a:lnTo>
                <a:lnTo>
                  <a:pt x="11194" y="4307"/>
                </a:lnTo>
                <a:lnTo>
                  <a:pt x="11048" y="4575"/>
                </a:lnTo>
                <a:lnTo>
                  <a:pt x="11023" y="4696"/>
                </a:lnTo>
                <a:lnTo>
                  <a:pt x="11023" y="4794"/>
                </a:lnTo>
                <a:lnTo>
                  <a:pt x="11048" y="4867"/>
                </a:lnTo>
                <a:lnTo>
                  <a:pt x="11121" y="4915"/>
                </a:lnTo>
                <a:lnTo>
                  <a:pt x="11169" y="4915"/>
                </a:lnTo>
                <a:lnTo>
                  <a:pt x="11218" y="4891"/>
                </a:lnTo>
                <a:lnTo>
                  <a:pt x="11340" y="4794"/>
                </a:lnTo>
                <a:lnTo>
                  <a:pt x="11510" y="4575"/>
                </a:lnTo>
                <a:lnTo>
                  <a:pt x="11534" y="4550"/>
                </a:lnTo>
                <a:lnTo>
                  <a:pt x="11607" y="4818"/>
                </a:lnTo>
                <a:lnTo>
                  <a:pt x="11510" y="4940"/>
                </a:lnTo>
                <a:lnTo>
                  <a:pt x="11388" y="5061"/>
                </a:lnTo>
                <a:lnTo>
                  <a:pt x="11291" y="5183"/>
                </a:lnTo>
                <a:lnTo>
                  <a:pt x="11218" y="5280"/>
                </a:lnTo>
                <a:lnTo>
                  <a:pt x="11096" y="5524"/>
                </a:lnTo>
                <a:lnTo>
                  <a:pt x="11072" y="5548"/>
                </a:lnTo>
                <a:lnTo>
                  <a:pt x="11096" y="5572"/>
                </a:lnTo>
                <a:lnTo>
                  <a:pt x="11121" y="5597"/>
                </a:lnTo>
                <a:lnTo>
                  <a:pt x="11145" y="5572"/>
                </a:lnTo>
                <a:lnTo>
                  <a:pt x="11388" y="5475"/>
                </a:lnTo>
                <a:lnTo>
                  <a:pt x="11510" y="5402"/>
                </a:lnTo>
                <a:lnTo>
                  <a:pt x="11631" y="5305"/>
                </a:lnTo>
                <a:lnTo>
                  <a:pt x="11680" y="5256"/>
                </a:lnTo>
                <a:lnTo>
                  <a:pt x="11729" y="5499"/>
                </a:lnTo>
                <a:lnTo>
                  <a:pt x="11364" y="5840"/>
                </a:lnTo>
                <a:lnTo>
                  <a:pt x="11048" y="6229"/>
                </a:lnTo>
                <a:lnTo>
                  <a:pt x="11023" y="6278"/>
                </a:lnTo>
                <a:lnTo>
                  <a:pt x="11048" y="6327"/>
                </a:lnTo>
                <a:lnTo>
                  <a:pt x="11072" y="6351"/>
                </a:lnTo>
                <a:lnTo>
                  <a:pt x="11121" y="6351"/>
                </a:lnTo>
                <a:lnTo>
                  <a:pt x="11291" y="6254"/>
                </a:lnTo>
                <a:lnTo>
                  <a:pt x="11461" y="6156"/>
                </a:lnTo>
                <a:lnTo>
                  <a:pt x="11753" y="5913"/>
                </a:lnTo>
                <a:lnTo>
                  <a:pt x="11753" y="6302"/>
                </a:lnTo>
                <a:lnTo>
                  <a:pt x="11631" y="6424"/>
                </a:lnTo>
                <a:lnTo>
                  <a:pt x="11534" y="6546"/>
                </a:lnTo>
                <a:lnTo>
                  <a:pt x="11412" y="6692"/>
                </a:lnTo>
                <a:lnTo>
                  <a:pt x="11291" y="6789"/>
                </a:lnTo>
                <a:lnTo>
                  <a:pt x="11048" y="6935"/>
                </a:lnTo>
                <a:lnTo>
                  <a:pt x="10999" y="6984"/>
                </a:lnTo>
                <a:lnTo>
                  <a:pt x="10950" y="7032"/>
                </a:lnTo>
                <a:lnTo>
                  <a:pt x="10926" y="7105"/>
                </a:lnTo>
                <a:lnTo>
                  <a:pt x="10950" y="7154"/>
                </a:lnTo>
                <a:lnTo>
                  <a:pt x="11023" y="7203"/>
                </a:lnTo>
                <a:lnTo>
                  <a:pt x="11096" y="7251"/>
                </a:lnTo>
                <a:lnTo>
                  <a:pt x="11169" y="7251"/>
                </a:lnTo>
                <a:lnTo>
                  <a:pt x="11267" y="7227"/>
                </a:lnTo>
                <a:lnTo>
                  <a:pt x="11437" y="7178"/>
                </a:lnTo>
                <a:lnTo>
                  <a:pt x="11583" y="7081"/>
                </a:lnTo>
                <a:lnTo>
                  <a:pt x="11704" y="6984"/>
                </a:lnTo>
                <a:lnTo>
                  <a:pt x="11631" y="7470"/>
                </a:lnTo>
                <a:lnTo>
                  <a:pt x="11583" y="7470"/>
                </a:lnTo>
                <a:lnTo>
                  <a:pt x="11534" y="7495"/>
                </a:lnTo>
                <a:lnTo>
                  <a:pt x="11291" y="7665"/>
                </a:lnTo>
                <a:lnTo>
                  <a:pt x="11023" y="7811"/>
                </a:lnTo>
                <a:lnTo>
                  <a:pt x="10902" y="7884"/>
                </a:lnTo>
                <a:lnTo>
                  <a:pt x="10804" y="7957"/>
                </a:lnTo>
                <a:lnTo>
                  <a:pt x="10731" y="8054"/>
                </a:lnTo>
                <a:lnTo>
                  <a:pt x="10707" y="8103"/>
                </a:lnTo>
                <a:lnTo>
                  <a:pt x="10707" y="8176"/>
                </a:lnTo>
                <a:lnTo>
                  <a:pt x="10707" y="8200"/>
                </a:lnTo>
                <a:lnTo>
                  <a:pt x="10853" y="8200"/>
                </a:lnTo>
                <a:lnTo>
                  <a:pt x="10950" y="8176"/>
                </a:lnTo>
                <a:lnTo>
                  <a:pt x="11194" y="8079"/>
                </a:lnTo>
                <a:lnTo>
                  <a:pt x="11534" y="7933"/>
                </a:lnTo>
                <a:lnTo>
                  <a:pt x="11437" y="8273"/>
                </a:lnTo>
                <a:lnTo>
                  <a:pt x="11340" y="8298"/>
                </a:lnTo>
                <a:lnTo>
                  <a:pt x="11242" y="8322"/>
                </a:lnTo>
                <a:lnTo>
                  <a:pt x="11072" y="8419"/>
                </a:lnTo>
                <a:lnTo>
                  <a:pt x="10829" y="8541"/>
                </a:lnTo>
                <a:lnTo>
                  <a:pt x="10561" y="8614"/>
                </a:lnTo>
                <a:lnTo>
                  <a:pt x="10537" y="8638"/>
                </a:lnTo>
                <a:lnTo>
                  <a:pt x="10512" y="8663"/>
                </a:lnTo>
                <a:lnTo>
                  <a:pt x="10537" y="8687"/>
                </a:lnTo>
                <a:lnTo>
                  <a:pt x="10561" y="8711"/>
                </a:lnTo>
                <a:lnTo>
                  <a:pt x="10731" y="8736"/>
                </a:lnTo>
                <a:lnTo>
                  <a:pt x="10926" y="8736"/>
                </a:lnTo>
                <a:lnTo>
                  <a:pt x="11121" y="8711"/>
                </a:lnTo>
                <a:lnTo>
                  <a:pt x="11315" y="8663"/>
                </a:lnTo>
                <a:lnTo>
                  <a:pt x="11169" y="9028"/>
                </a:lnTo>
                <a:lnTo>
                  <a:pt x="10926" y="9028"/>
                </a:lnTo>
                <a:lnTo>
                  <a:pt x="10683" y="9052"/>
                </a:lnTo>
                <a:lnTo>
                  <a:pt x="10439" y="9125"/>
                </a:lnTo>
                <a:lnTo>
                  <a:pt x="10220" y="9198"/>
                </a:lnTo>
                <a:lnTo>
                  <a:pt x="10196" y="9222"/>
                </a:lnTo>
                <a:lnTo>
                  <a:pt x="10196" y="9247"/>
                </a:lnTo>
                <a:lnTo>
                  <a:pt x="10220" y="9271"/>
                </a:lnTo>
                <a:lnTo>
                  <a:pt x="10245" y="9295"/>
                </a:lnTo>
                <a:lnTo>
                  <a:pt x="10488" y="9295"/>
                </a:lnTo>
                <a:lnTo>
                  <a:pt x="10731" y="9320"/>
                </a:lnTo>
                <a:lnTo>
                  <a:pt x="11048" y="9368"/>
                </a:lnTo>
                <a:lnTo>
                  <a:pt x="10853" y="9757"/>
                </a:lnTo>
                <a:lnTo>
                  <a:pt x="10561" y="9733"/>
                </a:lnTo>
                <a:lnTo>
                  <a:pt x="10245" y="9709"/>
                </a:lnTo>
                <a:lnTo>
                  <a:pt x="10099" y="9709"/>
                </a:lnTo>
                <a:lnTo>
                  <a:pt x="9977" y="9733"/>
                </a:lnTo>
                <a:lnTo>
                  <a:pt x="9904" y="9782"/>
                </a:lnTo>
                <a:lnTo>
                  <a:pt x="9880" y="9806"/>
                </a:lnTo>
                <a:lnTo>
                  <a:pt x="9880" y="9830"/>
                </a:lnTo>
                <a:lnTo>
                  <a:pt x="9928" y="9928"/>
                </a:lnTo>
                <a:lnTo>
                  <a:pt x="9977" y="10001"/>
                </a:lnTo>
                <a:lnTo>
                  <a:pt x="10050" y="10074"/>
                </a:lnTo>
                <a:lnTo>
                  <a:pt x="10147" y="10122"/>
                </a:lnTo>
                <a:lnTo>
                  <a:pt x="10391" y="10171"/>
                </a:lnTo>
                <a:lnTo>
                  <a:pt x="10610" y="10220"/>
                </a:lnTo>
                <a:lnTo>
                  <a:pt x="10439" y="10512"/>
                </a:lnTo>
                <a:lnTo>
                  <a:pt x="10439" y="10439"/>
                </a:lnTo>
                <a:lnTo>
                  <a:pt x="10391" y="10390"/>
                </a:lnTo>
                <a:lnTo>
                  <a:pt x="10342" y="10341"/>
                </a:lnTo>
                <a:lnTo>
                  <a:pt x="10220" y="10293"/>
                </a:lnTo>
                <a:lnTo>
                  <a:pt x="9977" y="10268"/>
                </a:lnTo>
                <a:lnTo>
                  <a:pt x="9709" y="10220"/>
                </a:lnTo>
                <a:lnTo>
                  <a:pt x="9588" y="10220"/>
                </a:lnTo>
                <a:lnTo>
                  <a:pt x="9466" y="10244"/>
                </a:lnTo>
                <a:lnTo>
                  <a:pt x="9417" y="10268"/>
                </a:lnTo>
                <a:lnTo>
                  <a:pt x="9393" y="10317"/>
                </a:lnTo>
                <a:lnTo>
                  <a:pt x="9393" y="10366"/>
                </a:lnTo>
                <a:lnTo>
                  <a:pt x="9417" y="10414"/>
                </a:lnTo>
                <a:lnTo>
                  <a:pt x="9515" y="10487"/>
                </a:lnTo>
                <a:lnTo>
                  <a:pt x="9636" y="10560"/>
                </a:lnTo>
                <a:lnTo>
                  <a:pt x="9880" y="10633"/>
                </a:lnTo>
                <a:lnTo>
                  <a:pt x="10123" y="10682"/>
                </a:lnTo>
                <a:lnTo>
                  <a:pt x="10245" y="10682"/>
                </a:lnTo>
                <a:lnTo>
                  <a:pt x="10366" y="10633"/>
                </a:lnTo>
                <a:lnTo>
                  <a:pt x="10001" y="11242"/>
                </a:lnTo>
                <a:lnTo>
                  <a:pt x="9782" y="11169"/>
                </a:lnTo>
                <a:lnTo>
                  <a:pt x="9588" y="11144"/>
                </a:lnTo>
                <a:lnTo>
                  <a:pt x="9417" y="11096"/>
                </a:lnTo>
                <a:lnTo>
                  <a:pt x="9247" y="11071"/>
                </a:lnTo>
                <a:lnTo>
                  <a:pt x="9052" y="11047"/>
                </a:lnTo>
                <a:lnTo>
                  <a:pt x="8882" y="11096"/>
                </a:lnTo>
                <a:lnTo>
                  <a:pt x="8858" y="11120"/>
                </a:lnTo>
                <a:lnTo>
                  <a:pt x="8833" y="11169"/>
                </a:lnTo>
                <a:lnTo>
                  <a:pt x="8833" y="11193"/>
                </a:lnTo>
                <a:lnTo>
                  <a:pt x="8858" y="11242"/>
                </a:lnTo>
                <a:lnTo>
                  <a:pt x="9052" y="11315"/>
                </a:lnTo>
                <a:lnTo>
                  <a:pt x="9223" y="11363"/>
                </a:lnTo>
                <a:lnTo>
                  <a:pt x="9588" y="11485"/>
                </a:lnTo>
                <a:lnTo>
                  <a:pt x="9782" y="11558"/>
                </a:lnTo>
                <a:lnTo>
                  <a:pt x="9490" y="11996"/>
                </a:lnTo>
                <a:lnTo>
                  <a:pt x="9344" y="11923"/>
                </a:lnTo>
                <a:lnTo>
                  <a:pt x="9223" y="11874"/>
                </a:lnTo>
                <a:lnTo>
                  <a:pt x="8931" y="11801"/>
                </a:lnTo>
                <a:lnTo>
                  <a:pt x="8566" y="11704"/>
                </a:lnTo>
                <a:lnTo>
                  <a:pt x="8371" y="11655"/>
                </a:lnTo>
                <a:lnTo>
                  <a:pt x="8176" y="11655"/>
                </a:lnTo>
                <a:lnTo>
                  <a:pt x="8103" y="11680"/>
                </a:lnTo>
                <a:lnTo>
                  <a:pt x="8079" y="11728"/>
                </a:lnTo>
                <a:lnTo>
                  <a:pt x="8055" y="11801"/>
                </a:lnTo>
                <a:lnTo>
                  <a:pt x="8103" y="11850"/>
                </a:lnTo>
                <a:lnTo>
                  <a:pt x="8249" y="11947"/>
                </a:lnTo>
                <a:lnTo>
                  <a:pt x="8395" y="12045"/>
                </a:lnTo>
                <a:lnTo>
                  <a:pt x="8736" y="12166"/>
                </a:lnTo>
                <a:lnTo>
                  <a:pt x="8979" y="12239"/>
                </a:lnTo>
                <a:lnTo>
                  <a:pt x="9247" y="12312"/>
                </a:lnTo>
                <a:lnTo>
                  <a:pt x="9004" y="12629"/>
                </a:lnTo>
                <a:lnTo>
                  <a:pt x="8712" y="12580"/>
                </a:lnTo>
                <a:lnTo>
                  <a:pt x="8420" y="12531"/>
                </a:lnTo>
                <a:lnTo>
                  <a:pt x="8201" y="12458"/>
                </a:lnTo>
                <a:lnTo>
                  <a:pt x="8006" y="12361"/>
                </a:lnTo>
                <a:lnTo>
                  <a:pt x="7787" y="12239"/>
                </a:lnTo>
                <a:lnTo>
                  <a:pt x="7592" y="12142"/>
                </a:lnTo>
                <a:lnTo>
                  <a:pt x="7544" y="12142"/>
                </a:lnTo>
                <a:lnTo>
                  <a:pt x="7495" y="12166"/>
                </a:lnTo>
                <a:lnTo>
                  <a:pt x="7495" y="12215"/>
                </a:lnTo>
                <a:lnTo>
                  <a:pt x="7471" y="12264"/>
                </a:lnTo>
                <a:lnTo>
                  <a:pt x="7519" y="12385"/>
                </a:lnTo>
                <a:lnTo>
                  <a:pt x="7592" y="12507"/>
                </a:lnTo>
                <a:lnTo>
                  <a:pt x="7690" y="12604"/>
                </a:lnTo>
                <a:lnTo>
                  <a:pt x="7811" y="12677"/>
                </a:lnTo>
                <a:lnTo>
                  <a:pt x="8055" y="12823"/>
                </a:lnTo>
                <a:lnTo>
                  <a:pt x="8298" y="12921"/>
                </a:lnTo>
                <a:lnTo>
                  <a:pt x="8493" y="12994"/>
                </a:lnTo>
                <a:lnTo>
                  <a:pt x="8687" y="13018"/>
                </a:lnTo>
                <a:lnTo>
                  <a:pt x="8371" y="13407"/>
                </a:lnTo>
                <a:lnTo>
                  <a:pt x="8274" y="13310"/>
                </a:lnTo>
                <a:lnTo>
                  <a:pt x="8152" y="13261"/>
                </a:lnTo>
                <a:lnTo>
                  <a:pt x="7909" y="13188"/>
                </a:lnTo>
                <a:lnTo>
                  <a:pt x="7471" y="12994"/>
                </a:lnTo>
                <a:lnTo>
                  <a:pt x="7252" y="12921"/>
                </a:lnTo>
                <a:lnTo>
                  <a:pt x="7033" y="12896"/>
                </a:lnTo>
                <a:lnTo>
                  <a:pt x="7008" y="12896"/>
                </a:lnTo>
                <a:lnTo>
                  <a:pt x="7008" y="12945"/>
                </a:lnTo>
                <a:lnTo>
                  <a:pt x="7057" y="13042"/>
                </a:lnTo>
                <a:lnTo>
                  <a:pt x="7130" y="13115"/>
                </a:lnTo>
                <a:lnTo>
                  <a:pt x="7300" y="13261"/>
                </a:lnTo>
                <a:lnTo>
                  <a:pt x="7495" y="13359"/>
                </a:lnTo>
                <a:lnTo>
                  <a:pt x="7690" y="13456"/>
                </a:lnTo>
                <a:lnTo>
                  <a:pt x="7909" y="13578"/>
                </a:lnTo>
                <a:lnTo>
                  <a:pt x="8006" y="13626"/>
                </a:lnTo>
                <a:lnTo>
                  <a:pt x="8128" y="13675"/>
                </a:lnTo>
                <a:lnTo>
                  <a:pt x="7836" y="14016"/>
                </a:lnTo>
                <a:lnTo>
                  <a:pt x="7665" y="13967"/>
                </a:lnTo>
                <a:lnTo>
                  <a:pt x="7179" y="13724"/>
                </a:lnTo>
                <a:lnTo>
                  <a:pt x="6814" y="13553"/>
                </a:lnTo>
                <a:lnTo>
                  <a:pt x="6619" y="13480"/>
                </a:lnTo>
                <a:lnTo>
                  <a:pt x="6424" y="13480"/>
                </a:lnTo>
                <a:lnTo>
                  <a:pt x="6400" y="13505"/>
                </a:lnTo>
                <a:lnTo>
                  <a:pt x="6400" y="13553"/>
                </a:lnTo>
                <a:lnTo>
                  <a:pt x="6449" y="13651"/>
                </a:lnTo>
                <a:lnTo>
                  <a:pt x="6497" y="13724"/>
                </a:lnTo>
                <a:lnTo>
                  <a:pt x="6595" y="13821"/>
                </a:lnTo>
                <a:lnTo>
                  <a:pt x="6692" y="13894"/>
                </a:lnTo>
                <a:lnTo>
                  <a:pt x="6887" y="14016"/>
                </a:lnTo>
                <a:lnTo>
                  <a:pt x="7081" y="14137"/>
                </a:lnTo>
                <a:lnTo>
                  <a:pt x="7276" y="14235"/>
                </a:lnTo>
                <a:lnTo>
                  <a:pt x="7519" y="14381"/>
                </a:lnTo>
                <a:lnTo>
                  <a:pt x="7106" y="14843"/>
                </a:lnTo>
                <a:lnTo>
                  <a:pt x="6814" y="14697"/>
                </a:lnTo>
                <a:lnTo>
                  <a:pt x="6546" y="14527"/>
                </a:lnTo>
                <a:lnTo>
                  <a:pt x="6376" y="14405"/>
                </a:lnTo>
                <a:lnTo>
                  <a:pt x="6230" y="14259"/>
                </a:lnTo>
                <a:lnTo>
                  <a:pt x="6157" y="14162"/>
                </a:lnTo>
                <a:lnTo>
                  <a:pt x="6035" y="14064"/>
                </a:lnTo>
                <a:lnTo>
                  <a:pt x="5962" y="14064"/>
                </a:lnTo>
                <a:lnTo>
                  <a:pt x="5913" y="14089"/>
                </a:lnTo>
                <a:lnTo>
                  <a:pt x="5840" y="14186"/>
                </a:lnTo>
                <a:lnTo>
                  <a:pt x="5840" y="14283"/>
                </a:lnTo>
                <a:lnTo>
                  <a:pt x="5865" y="14381"/>
                </a:lnTo>
                <a:lnTo>
                  <a:pt x="5913" y="14478"/>
                </a:lnTo>
                <a:lnTo>
                  <a:pt x="6059" y="14673"/>
                </a:lnTo>
                <a:lnTo>
                  <a:pt x="6205" y="14794"/>
                </a:lnTo>
                <a:lnTo>
                  <a:pt x="6449" y="15013"/>
                </a:lnTo>
                <a:lnTo>
                  <a:pt x="6595" y="15135"/>
                </a:lnTo>
                <a:lnTo>
                  <a:pt x="6765" y="15208"/>
                </a:lnTo>
                <a:lnTo>
                  <a:pt x="6132" y="15816"/>
                </a:lnTo>
                <a:lnTo>
                  <a:pt x="5986" y="15573"/>
                </a:lnTo>
                <a:lnTo>
                  <a:pt x="5792" y="15354"/>
                </a:lnTo>
                <a:lnTo>
                  <a:pt x="5402" y="14916"/>
                </a:lnTo>
                <a:lnTo>
                  <a:pt x="5013" y="14527"/>
                </a:lnTo>
                <a:lnTo>
                  <a:pt x="4818" y="14332"/>
                </a:lnTo>
                <a:lnTo>
                  <a:pt x="4648" y="14113"/>
                </a:lnTo>
                <a:lnTo>
                  <a:pt x="4332" y="13724"/>
                </a:lnTo>
                <a:lnTo>
                  <a:pt x="3991" y="13359"/>
                </a:lnTo>
                <a:lnTo>
                  <a:pt x="3310" y="12629"/>
                </a:lnTo>
                <a:lnTo>
                  <a:pt x="2969" y="12264"/>
                </a:lnTo>
                <a:lnTo>
                  <a:pt x="2653" y="11874"/>
                </a:lnTo>
                <a:lnTo>
                  <a:pt x="2361" y="11485"/>
                </a:lnTo>
                <a:lnTo>
                  <a:pt x="2069" y="11071"/>
                </a:lnTo>
                <a:lnTo>
                  <a:pt x="1704" y="10439"/>
                </a:lnTo>
                <a:lnTo>
                  <a:pt x="1363" y="9757"/>
                </a:lnTo>
                <a:lnTo>
                  <a:pt x="1096" y="9052"/>
                </a:lnTo>
                <a:lnTo>
                  <a:pt x="974" y="8711"/>
                </a:lnTo>
                <a:lnTo>
                  <a:pt x="877" y="8346"/>
                </a:lnTo>
                <a:lnTo>
                  <a:pt x="779" y="7981"/>
                </a:lnTo>
                <a:lnTo>
                  <a:pt x="706" y="7616"/>
                </a:lnTo>
                <a:lnTo>
                  <a:pt x="633" y="7251"/>
                </a:lnTo>
                <a:lnTo>
                  <a:pt x="609" y="6862"/>
                </a:lnTo>
                <a:lnTo>
                  <a:pt x="585" y="6497"/>
                </a:lnTo>
                <a:lnTo>
                  <a:pt x="585" y="6132"/>
                </a:lnTo>
                <a:lnTo>
                  <a:pt x="585" y="5743"/>
                </a:lnTo>
                <a:lnTo>
                  <a:pt x="609" y="5378"/>
                </a:lnTo>
                <a:lnTo>
                  <a:pt x="682" y="4988"/>
                </a:lnTo>
                <a:lnTo>
                  <a:pt x="755" y="4599"/>
                </a:lnTo>
                <a:lnTo>
                  <a:pt x="877" y="4210"/>
                </a:lnTo>
                <a:lnTo>
                  <a:pt x="1023" y="3845"/>
                </a:lnTo>
                <a:lnTo>
                  <a:pt x="1193" y="3504"/>
                </a:lnTo>
                <a:lnTo>
                  <a:pt x="1363" y="3163"/>
                </a:lnTo>
                <a:lnTo>
                  <a:pt x="1582" y="2823"/>
                </a:lnTo>
                <a:lnTo>
                  <a:pt x="1826" y="2506"/>
                </a:lnTo>
                <a:lnTo>
                  <a:pt x="2093" y="2214"/>
                </a:lnTo>
                <a:lnTo>
                  <a:pt x="2361" y="1947"/>
                </a:lnTo>
                <a:lnTo>
                  <a:pt x="2653" y="1679"/>
                </a:lnTo>
                <a:lnTo>
                  <a:pt x="2969" y="1460"/>
                </a:lnTo>
                <a:lnTo>
                  <a:pt x="3310" y="1241"/>
                </a:lnTo>
                <a:lnTo>
                  <a:pt x="3650" y="1047"/>
                </a:lnTo>
                <a:lnTo>
                  <a:pt x="4015" y="901"/>
                </a:lnTo>
                <a:lnTo>
                  <a:pt x="4405" y="755"/>
                </a:lnTo>
                <a:lnTo>
                  <a:pt x="4770" y="657"/>
                </a:lnTo>
                <a:lnTo>
                  <a:pt x="5159" y="584"/>
                </a:lnTo>
                <a:lnTo>
                  <a:pt x="5524" y="536"/>
                </a:lnTo>
                <a:close/>
                <a:moveTo>
                  <a:pt x="5646" y="0"/>
                </a:moveTo>
                <a:lnTo>
                  <a:pt x="5256" y="49"/>
                </a:lnTo>
                <a:lnTo>
                  <a:pt x="4843" y="98"/>
                </a:lnTo>
                <a:lnTo>
                  <a:pt x="4453" y="195"/>
                </a:lnTo>
                <a:lnTo>
                  <a:pt x="4088" y="317"/>
                </a:lnTo>
                <a:lnTo>
                  <a:pt x="3723" y="438"/>
                </a:lnTo>
                <a:lnTo>
                  <a:pt x="3359" y="609"/>
                </a:lnTo>
                <a:lnTo>
                  <a:pt x="2994" y="803"/>
                </a:lnTo>
                <a:lnTo>
                  <a:pt x="2653" y="998"/>
                </a:lnTo>
                <a:lnTo>
                  <a:pt x="2337" y="1241"/>
                </a:lnTo>
                <a:lnTo>
                  <a:pt x="2020" y="1509"/>
                </a:lnTo>
                <a:lnTo>
                  <a:pt x="1728" y="1776"/>
                </a:lnTo>
                <a:lnTo>
                  <a:pt x="1461" y="2093"/>
                </a:lnTo>
                <a:lnTo>
                  <a:pt x="1193" y="2409"/>
                </a:lnTo>
                <a:lnTo>
                  <a:pt x="925" y="2798"/>
                </a:lnTo>
                <a:lnTo>
                  <a:pt x="682" y="3188"/>
                </a:lnTo>
                <a:lnTo>
                  <a:pt x="487" y="3601"/>
                </a:lnTo>
                <a:lnTo>
                  <a:pt x="341" y="4015"/>
                </a:lnTo>
                <a:lnTo>
                  <a:pt x="220" y="4453"/>
                </a:lnTo>
                <a:lnTo>
                  <a:pt x="122" y="4891"/>
                </a:lnTo>
                <a:lnTo>
                  <a:pt x="49" y="5329"/>
                </a:lnTo>
                <a:lnTo>
                  <a:pt x="25" y="5791"/>
                </a:lnTo>
                <a:lnTo>
                  <a:pt x="1" y="6254"/>
                </a:lnTo>
                <a:lnTo>
                  <a:pt x="25" y="6692"/>
                </a:lnTo>
                <a:lnTo>
                  <a:pt x="74" y="7154"/>
                </a:lnTo>
                <a:lnTo>
                  <a:pt x="122" y="7616"/>
                </a:lnTo>
                <a:lnTo>
                  <a:pt x="220" y="8054"/>
                </a:lnTo>
                <a:lnTo>
                  <a:pt x="317" y="8492"/>
                </a:lnTo>
                <a:lnTo>
                  <a:pt x="463" y="8930"/>
                </a:lnTo>
                <a:lnTo>
                  <a:pt x="609" y="9368"/>
                </a:lnTo>
                <a:lnTo>
                  <a:pt x="779" y="9806"/>
                </a:lnTo>
                <a:lnTo>
                  <a:pt x="974" y="10244"/>
                </a:lnTo>
                <a:lnTo>
                  <a:pt x="1193" y="10682"/>
                </a:lnTo>
                <a:lnTo>
                  <a:pt x="1412" y="11096"/>
                </a:lnTo>
                <a:lnTo>
                  <a:pt x="1680" y="11509"/>
                </a:lnTo>
                <a:lnTo>
                  <a:pt x="1947" y="11899"/>
                </a:lnTo>
                <a:lnTo>
                  <a:pt x="2239" y="12288"/>
                </a:lnTo>
                <a:lnTo>
                  <a:pt x="2531" y="12677"/>
                </a:lnTo>
                <a:lnTo>
                  <a:pt x="2969" y="13213"/>
                </a:lnTo>
                <a:lnTo>
                  <a:pt x="3407" y="13748"/>
                </a:lnTo>
                <a:lnTo>
                  <a:pt x="3626" y="14040"/>
                </a:lnTo>
                <a:lnTo>
                  <a:pt x="3869" y="14283"/>
                </a:lnTo>
                <a:lnTo>
                  <a:pt x="4113" y="14527"/>
                </a:lnTo>
                <a:lnTo>
                  <a:pt x="4380" y="14746"/>
                </a:lnTo>
                <a:lnTo>
                  <a:pt x="4502" y="14867"/>
                </a:lnTo>
                <a:lnTo>
                  <a:pt x="4697" y="15086"/>
                </a:lnTo>
                <a:lnTo>
                  <a:pt x="5159" y="15622"/>
                </a:lnTo>
                <a:lnTo>
                  <a:pt x="5621" y="16133"/>
                </a:lnTo>
                <a:lnTo>
                  <a:pt x="5792" y="16303"/>
                </a:lnTo>
                <a:lnTo>
                  <a:pt x="5865" y="16352"/>
                </a:lnTo>
                <a:lnTo>
                  <a:pt x="5913" y="16352"/>
                </a:lnTo>
                <a:lnTo>
                  <a:pt x="6084" y="16327"/>
                </a:lnTo>
                <a:lnTo>
                  <a:pt x="6230" y="16279"/>
                </a:lnTo>
                <a:lnTo>
                  <a:pt x="6351" y="16230"/>
                </a:lnTo>
                <a:lnTo>
                  <a:pt x="6473" y="16157"/>
                </a:lnTo>
                <a:lnTo>
                  <a:pt x="6716" y="15962"/>
                </a:lnTo>
                <a:lnTo>
                  <a:pt x="6911" y="15743"/>
                </a:lnTo>
                <a:lnTo>
                  <a:pt x="8176" y="14259"/>
                </a:lnTo>
                <a:lnTo>
                  <a:pt x="8833" y="13480"/>
                </a:lnTo>
                <a:lnTo>
                  <a:pt x="9466" y="12677"/>
                </a:lnTo>
                <a:lnTo>
                  <a:pt x="10074" y="11874"/>
                </a:lnTo>
                <a:lnTo>
                  <a:pt x="10634" y="11023"/>
                </a:lnTo>
                <a:lnTo>
                  <a:pt x="10877" y="10609"/>
                </a:lnTo>
                <a:lnTo>
                  <a:pt x="11121" y="10195"/>
                </a:lnTo>
                <a:lnTo>
                  <a:pt x="11340" y="9782"/>
                </a:lnTo>
                <a:lnTo>
                  <a:pt x="11534" y="9344"/>
                </a:lnTo>
                <a:lnTo>
                  <a:pt x="11704" y="8930"/>
                </a:lnTo>
                <a:lnTo>
                  <a:pt x="11875" y="8492"/>
                </a:lnTo>
                <a:lnTo>
                  <a:pt x="12021" y="8030"/>
                </a:lnTo>
                <a:lnTo>
                  <a:pt x="12118" y="7592"/>
                </a:lnTo>
                <a:lnTo>
                  <a:pt x="12215" y="7130"/>
                </a:lnTo>
                <a:lnTo>
                  <a:pt x="12264" y="6667"/>
                </a:lnTo>
                <a:lnTo>
                  <a:pt x="12288" y="6205"/>
                </a:lnTo>
                <a:lnTo>
                  <a:pt x="12288" y="5743"/>
                </a:lnTo>
                <a:lnTo>
                  <a:pt x="12240" y="5280"/>
                </a:lnTo>
                <a:lnTo>
                  <a:pt x="12167" y="4818"/>
                </a:lnTo>
                <a:lnTo>
                  <a:pt x="12045" y="4380"/>
                </a:lnTo>
                <a:lnTo>
                  <a:pt x="11899" y="3918"/>
                </a:lnTo>
                <a:lnTo>
                  <a:pt x="11729" y="3528"/>
                </a:lnTo>
                <a:lnTo>
                  <a:pt x="11534" y="3163"/>
                </a:lnTo>
                <a:lnTo>
                  <a:pt x="11315" y="2798"/>
                </a:lnTo>
                <a:lnTo>
                  <a:pt x="11096" y="2458"/>
                </a:lnTo>
                <a:lnTo>
                  <a:pt x="10829" y="2141"/>
                </a:lnTo>
                <a:lnTo>
                  <a:pt x="10537" y="1825"/>
                </a:lnTo>
                <a:lnTo>
                  <a:pt x="10245" y="1557"/>
                </a:lnTo>
                <a:lnTo>
                  <a:pt x="9928" y="1290"/>
                </a:lnTo>
                <a:lnTo>
                  <a:pt x="9588" y="1047"/>
                </a:lnTo>
                <a:lnTo>
                  <a:pt x="9223" y="828"/>
                </a:lnTo>
                <a:lnTo>
                  <a:pt x="8858" y="633"/>
                </a:lnTo>
                <a:lnTo>
                  <a:pt x="8493" y="463"/>
                </a:lnTo>
                <a:lnTo>
                  <a:pt x="8103" y="317"/>
                </a:lnTo>
                <a:lnTo>
                  <a:pt x="7714" y="195"/>
                </a:lnTo>
                <a:lnTo>
                  <a:pt x="7300" y="98"/>
                </a:lnTo>
                <a:lnTo>
                  <a:pt x="6887" y="49"/>
                </a:lnTo>
                <a:lnTo>
                  <a:pt x="6473" y="0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B43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9088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xfrm>
            <a:off x="457200" y="434575"/>
            <a:ext cx="75528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>
                <a:solidFill>
                  <a:srgbClr val="FFB439"/>
                </a:solidFill>
                <a:latin typeface="Lato"/>
                <a:ea typeface="Lato"/>
                <a:cs typeface="Lato"/>
                <a:sym typeface="Lato"/>
              </a:rPr>
              <a:t>Ethique et valeurs</a:t>
            </a:r>
            <a:endParaRPr b="1" dirty="0">
              <a:solidFill>
                <a:srgbClr val="FFB43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9" name="Google Shape;89;p16"/>
          <p:cNvSpPr txBox="1">
            <a:spLocks noGrp="1"/>
          </p:cNvSpPr>
          <p:nvPr>
            <p:ph type="sldNum" idx="12"/>
          </p:nvPr>
        </p:nvSpPr>
        <p:spPr>
          <a:xfrm>
            <a:off x="8480584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pic>
        <p:nvPicPr>
          <p:cNvPr id="90" name="Google Shape;9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51350" y="0"/>
            <a:ext cx="992650" cy="13588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109"/>
          <p:cNvSpPr txBox="1">
            <a:spLocks/>
          </p:cNvSpPr>
          <p:nvPr/>
        </p:nvSpPr>
        <p:spPr>
          <a:xfrm>
            <a:off x="3302311" y="1214190"/>
            <a:ext cx="2479500" cy="5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○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■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●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○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■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marL="0" indent="0">
              <a:spcBef>
                <a:spcPts val="0"/>
              </a:spcBef>
              <a:spcAft>
                <a:spcPts val="1600"/>
              </a:spcAft>
              <a:buFont typeface="Lato Light"/>
              <a:buNone/>
            </a:pPr>
            <a:r>
              <a:rPr lang="fr-FR" sz="2100" b="1" dirty="0" smtClean="0"/>
              <a:t>Cadre</a:t>
            </a:r>
            <a:endParaRPr lang="fr-FR" sz="2100" b="1" dirty="0"/>
          </a:p>
        </p:txBody>
      </p:sp>
      <p:sp>
        <p:nvSpPr>
          <p:cNvPr id="9" name="Shape 111"/>
          <p:cNvSpPr txBox="1">
            <a:spLocks/>
          </p:cNvSpPr>
          <p:nvPr/>
        </p:nvSpPr>
        <p:spPr>
          <a:xfrm>
            <a:off x="463315" y="1214190"/>
            <a:ext cx="2408100" cy="5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○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■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●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○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■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marL="0" indent="0">
              <a:spcBef>
                <a:spcPts val="0"/>
              </a:spcBef>
              <a:spcAft>
                <a:spcPts val="1600"/>
              </a:spcAft>
              <a:buFont typeface="Lato Light"/>
              <a:buNone/>
            </a:pPr>
            <a:r>
              <a:rPr lang="fr-FR" sz="2100" b="1" dirty="0" smtClean="0"/>
              <a:t>Incontournables</a:t>
            </a:r>
            <a:endParaRPr lang="fr-FR" sz="2100" b="1" dirty="0"/>
          </a:p>
        </p:txBody>
      </p:sp>
      <p:sp>
        <p:nvSpPr>
          <p:cNvPr id="10" name="Shape 112"/>
          <p:cNvSpPr txBox="1">
            <a:spLocks/>
          </p:cNvSpPr>
          <p:nvPr/>
        </p:nvSpPr>
        <p:spPr>
          <a:xfrm>
            <a:off x="507716" y="1706695"/>
            <a:ext cx="2408100" cy="3025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○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■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●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○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■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marL="0" indent="0">
              <a:spcBef>
                <a:spcPts val="0"/>
              </a:spcBef>
              <a:buFont typeface="Lato Light"/>
              <a:buNone/>
            </a:pPr>
            <a:r>
              <a:rPr lang="fr-FR" sz="12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 connaissance des personnalités des élèves n’est pas utile</a:t>
            </a:r>
          </a:p>
          <a:p>
            <a:pPr marL="0" indent="0">
              <a:spcBef>
                <a:spcPts val="0"/>
              </a:spcBef>
              <a:buFont typeface="Lato Light"/>
              <a:buNone/>
            </a:pPr>
            <a:endParaRPr lang="fr-FR" sz="1200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spcBef>
                <a:spcPts val="0"/>
              </a:spcBef>
              <a:buFont typeface="Lato Light"/>
              <a:buNone/>
            </a:pPr>
            <a:r>
              <a:rPr lang="fr-FR" sz="12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 effectue l’entretien des intimidateurs secondaires puis principaux</a:t>
            </a:r>
          </a:p>
          <a:p>
            <a:pPr marL="0" indent="0">
              <a:spcBef>
                <a:spcPts val="0"/>
              </a:spcBef>
              <a:buFont typeface="Lato Light"/>
              <a:buNone/>
            </a:pPr>
            <a:endParaRPr lang="fr-FR" sz="1400" dirty="0" smtClean="0"/>
          </a:p>
          <a:p>
            <a:pPr marL="0" indent="0">
              <a:buFont typeface="Lato Light"/>
              <a:buNone/>
            </a:pPr>
            <a:r>
              <a:rPr lang="fr-FR" sz="1200" dirty="0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Et ensuite l’entretien avec la cible</a:t>
            </a:r>
            <a:endParaRPr lang="fr-FR" sz="12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1" name="Shape 113"/>
          <p:cNvSpPr txBox="1">
            <a:spLocks/>
          </p:cNvSpPr>
          <p:nvPr/>
        </p:nvSpPr>
        <p:spPr>
          <a:xfrm>
            <a:off x="3308738" y="1706696"/>
            <a:ext cx="2561034" cy="2977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>
              <a:buClr>
                <a:srgbClr val="B7B7B7"/>
              </a:buClr>
              <a:buSzPts val="1800"/>
              <a:buFont typeface="Lato Light"/>
              <a:buNone/>
              <a:defRPr sz="1200"/>
            </a:lvl1pPr>
            <a:lvl2pPr marL="914400" indent="-342900">
              <a:buClr>
                <a:srgbClr val="B7B7B7"/>
              </a:buClr>
              <a:buSzPts val="18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</a:defRPr>
            </a:lvl2pPr>
            <a:lvl3pPr marL="1371600" indent="-342900">
              <a:buClr>
                <a:srgbClr val="B7B7B7"/>
              </a:buClr>
              <a:buSzPts val="18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</a:defRPr>
            </a:lvl3pPr>
            <a:lvl4pPr marL="1828800" indent="-342900">
              <a:buClr>
                <a:srgbClr val="B7B7B7"/>
              </a:buClr>
              <a:buSzPts val="18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</a:defRPr>
            </a:lvl4pPr>
            <a:lvl5pPr marL="2286000" indent="-342900">
              <a:buClr>
                <a:srgbClr val="B7B7B7"/>
              </a:buClr>
              <a:buSzPts val="1800"/>
              <a:buFont typeface="Lato Light"/>
              <a:buChar char="○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</a:defRPr>
            </a:lvl5pPr>
            <a:lvl6pPr marL="2743200" indent="-342900">
              <a:buClr>
                <a:srgbClr val="B7B7B7"/>
              </a:buClr>
              <a:buSzPts val="1800"/>
              <a:buFont typeface="Lato Light"/>
              <a:buChar char="■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</a:defRPr>
            </a:lvl6pPr>
            <a:lvl7pPr marL="3200400" indent="-342900">
              <a:buClr>
                <a:srgbClr val="B7B7B7"/>
              </a:buClr>
              <a:buSzPts val="1800"/>
              <a:buFont typeface="Lato Light"/>
              <a:buChar char="●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</a:defRPr>
            </a:lvl7pPr>
            <a:lvl8pPr marL="3657600" indent="-342900">
              <a:buClr>
                <a:srgbClr val="B7B7B7"/>
              </a:buClr>
              <a:buSzPts val="1800"/>
              <a:buFont typeface="Lato Light"/>
              <a:buChar char="○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</a:defRPr>
            </a:lvl8pPr>
            <a:lvl9pPr marL="4114800" indent="-342900">
              <a:buClr>
                <a:srgbClr val="B7B7B7"/>
              </a:buClr>
              <a:buSzPts val="1800"/>
              <a:buFont typeface="Lato Light"/>
              <a:buChar char="■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</a:defRPr>
            </a:lvl9pPr>
          </a:lstStyle>
          <a:p>
            <a:r>
              <a:rPr lang="fr-FR" dirty="0"/>
              <a:t>Légitime et bienveillant</a:t>
            </a:r>
          </a:p>
          <a:p>
            <a:endParaRPr lang="fr-FR" dirty="0"/>
          </a:p>
          <a:p>
            <a:r>
              <a:rPr lang="fr-FR" dirty="0"/>
              <a:t>Dans un lieu neutre</a:t>
            </a:r>
          </a:p>
          <a:p>
            <a:endParaRPr lang="fr-FR" dirty="0"/>
          </a:p>
          <a:p>
            <a:r>
              <a:rPr lang="fr-FR" dirty="0"/>
              <a:t>Un temps d’entretien limité</a:t>
            </a:r>
          </a:p>
          <a:p>
            <a:endParaRPr lang="fr-FR" dirty="0"/>
          </a:p>
          <a:p>
            <a:r>
              <a:rPr lang="fr-FR" dirty="0"/>
              <a:t>En binôme ?</a:t>
            </a:r>
          </a:p>
          <a:p>
            <a:endParaRPr lang="fr-FR" dirty="0"/>
          </a:p>
          <a:p>
            <a:r>
              <a:rPr lang="fr-FR" dirty="0"/>
              <a:t>Se munir d’outils si besoin (prise de notes,  fiches d’évaluation, échelle de graduation…)</a:t>
            </a:r>
          </a:p>
          <a:p>
            <a:endParaRPr lang="fr-FR" dirty="0"/>
          </a:p>
          <a:p>
            <a:r>
              <a:rPr lang="fr-FR" dirty="0"/>
              <a:t>Discrétion</a:t>
            </a:r>
          </a:p>
          <a:p>
            <a:endParaRPr lang="fr-FR" dirty="0"/>
          </a:p>
        </p:txBody>
      </p:sp>
      <p:sp>
        <p:nvSpPr>
          <p:cNvPr id="12" name="Shape 114"/>
          <p:cNvSpPr txBox="1">
            <a:spLocks/>
          </p:cNvSpPr>
          <p:nvPr/>
        </p:nvSpPr>
        <p:spPr>
          <a:xfrm>
            <a:off x="5919555" y="1682578"/>
            <a:ext cx="2814584" cy="2929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○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■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●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○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■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marL="0" indent="0">
              <a:spcBef>
                <a:spcPts val="0"/>
              </a:spcBef>
              <a:buFont typeface="Lato Light"/>
              <a:buNone/>
            </a:pPr>
            <a:r>
              <a:rPr lang="fr-FR" sz="12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Créer une </a:t>
            </a:r>
            <a:r>
              <a:rPr lang="fr-FR" sz="12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atmosphère </a:t>
            </a:r>
            <a:r>
              <a:rPr lang="fr-FR" sz="12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soutenante</a:t>
            </a:r>
            <a:r>
              <a:rPr lang="fr-FR" sz="12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fr-FR" sz="12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non </a:t>
            </a:r>
            <a:r>
              <a:rPr lang="fr-FR" sz="1200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jugeante</a:t>
            </a:r>
            <a:r>
              <a:rPr lang="fr-FR" sz="12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indent="0">
              <a:spcBef>
                <a:spcPts val="1600"/>
              </a:spcBef>
              <a:buFont typeface="Lato Light"/>
              <a:buNone/>
            </a:pPr>
            <a:r>
              <a:rPr lang="fr-FR" sz="12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ROGERS : “une personne qui sent qu’on ne l’accepte pas, ne peut changer. Sa capacité à changer est diminuée ou  bloquée ».</a:t>
            </a:r>
          </a:p>
          <a:p>
            <a:pPr marL="0" indent="0">
              <a:spcBef>
                <a:spcPts val="1600"/>
              </a:spcBef>
              <a:buFont typeface="Lato Light"/>
              <a:buNone/>
            </a:pPr>
            <a:r>
              <a:rPr lang="fr-FR" sz="12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Lieu privé et sans interruption.</a:t>
            </a:r>
          </a:p>
          <a:p>
            <a:pPr marL="0" indent="0">
              <a:spcBef>
                <a:spcPts val="0"/>
              </a:spcBef>
              <a:buFont typeface="Lato Light"/>
              <a:buNone/>
            </a:pPr>
            <a:endParaRPr lang="fr-FR" sz="1200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spcBef>
                <a:spcPts val="0"/>
              </a:spcBef>
              <a:buFont typeface="Lato Light"/>
              <a:buNone/>
            </a:pPr>
            <a:r>
              <a:rPr lang="fr-FR" sz="12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L’engagement dans la relation est basée sur la confiance mutuelle et sur une aide respectueuse.</a:t>
            </a:r>
          </a:p>
          <a:p>
            <a:pPr marL="0" indent="0">
              <a:spcBef>
                <a:spcPts val="0"/>
              </a:spcBef>
              <a:spcAft>
                <a:spcPts val="1600"/>
              </a:spcAft>
              <a:buFont typeface="Lato Light"/>
              <a:buNone/>
            </a:pPr>
            <a:endParaRPr lang="fr-FR" sz="1400" dirty="0"/>
          </a:p>
        </p:txBody>
      </p:sp>
      <p:sp>
        <p:nvSpPr>
          <p:cNvPr id="13" name="Shape 115"/>
          <p:cNvSpPr txBox="1">
            <a:spLocks/>
          </p:cNvSpPr>
          <p:nvPr/>
        </p:nvSpPr>
        <p:spPr>
          <a:xfrm>
            <a:off x="5869772" y="1214190"/>
            <a:ext cx="2810100" cy="5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○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■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●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○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■"/>
              <a:defRPr sz="18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marL="0" indent="0">
              <a:spcBef>
                <a:spcPts val="0"/>
              </a:spcBef>
              <a:spcAft>
                <a:spcPts val="1600"/>
              </a:spcAft>
              <a:buFont typeface="Lato Light"/>
              <a:buNone/>
            </a:pPr>
            <a:r>
              <a:rPr lang="fr-FR" sz="2100" b="1" dirty="0" smtClean="0"/>
              <a:t>Conditions </a:t>
            </a:r>
            <a:r>
              <a:rPr lang="fr-FR" sz="2100" b="1" dirty="0" smtClean="0">
                <a:solidFill>
                  <a:schemeClr val="bg1"/>
                </a:solidFill>
              </a:rPr>
              <a:t>idéales</a:t>
            </a:r>
            <a:endParaRPr lang="fr-FR" sz="2100" b="1" dirty="0">
              <a:solidFill>
                <a:schemeClr val="bg1"/>
              </a:solidFill>
            </a:endParaRPr>
          </a:p>
        </p:txBody>
      </p:sp>
      <p:sp>
        <p:nvSpPr>
          <p:cNvPr id="17" name="Google Shape;124;p19"/>
          <p:cNvSpPr/>
          <p:nvPr/>
        </p:nvSpPr>
        <p:spPr>
          <a:xfrm>
            <a:off x="179512" y="1301728"/>
            <a:ext cx="268576" cy="357373"/>
          </a:xfrm>
          <a:custGeom>
            <a:avLst/>
            <a:gdLst/>
            <a:ahLst/>
            <a:cxnLst/>
            <a:rect l="l" t="t" r="r" b="b"/>
            <a:pathLst>
              <a:path w="12289" h="16352" extrusionOk="0">
                <a:moveTo>
                  <a:pt x="6303" y="3991"/>
                </a:moveTo>
                <a:lnTo>
                  <a:pt x="6546" y="4015"/>
                </a:lnTo>
                <a:lnTo>
                  <a:pt x="6789" y="4064"/>
                </a:lnTo>
                <a:lnTo>
                  <a:pt x="7008" y="4137"/>
                </a:lnTo>
                <a:lnTo>
                  <a:pt x="7252" y="4234"/>
                </a:lnTo>
                <a:lnTo>
                  <a:pt x="7446" y="4356"/>
                </a:lnTo>
                <a:lnTo>
                  <a:pt x="7665" y="4502"/>
                </a:lnTo>
                <a:lnTo>
                  <a:pt x="7836" y="4672"/>
                </a:lnTo>
                <a:lnTo>
                  <a:pt x="8030" y="4842"/>
                </a:lnTo>
                <a:lnTo>
                  <a:pt x="8176" y="5037"/>
                </a:lnTo>
                <a:lnTo>
                  <a:pt x="8322" y="5256"/>
                </a:lnTo>
                <a:lnTo>
                  <a:pt x="8468" y="5475"/>
                </a:lnTo>
                <a:lnTo>
                  <a:pt x="8566" y="5718"/>
                </a:lnTo>
                <a:lnTo>
                  <a:pt x="8639" y="5986"/>
                </a:lnTo>
                <a:lnTo>
                  <a:pt x="8712" y="6229"/>
                </a:lnTo>
                <a:lnTo>
                  <a:pt x="8736" y="6473"/>
                </a:lnTo>
                <a:lnTo>
                  <a:pt x="8712" y="6716"/>
                </a:lnTo>
                <a:lnTo>
                  <a:pt x="8687" y="6959"/>
                </a:lnTo>
                <a:lnTo>
                  <a:pt x="8639" y="7178"/>
                </a:lnTo>
                <a:lnTo>
                  <a:pt x="8541" y="7397"/>
                </a:lnTo>
                <a:lnTo>
                  <a:pt x="8444" y="7592"/>
                </a:lnTo>
                <a:lnTo>
                  <a:pt x="8322" y="7787"/>
                </a:lnTo>
                <a:lnTo>
                  <a:pt x="8152" y="7981"/>
                </a:lnTo>
                <a:lnTo>
                  <a:pt x="7982" y="8152"/>
                </a:lnTo>
                <a:lnTo>
                  <a:pt x="7811" y="8298"/>
                </a:lnTo>
                <a:lnTo>
                  <a:pt x="7592" y="8419"/>
                </a:lnTo>
                <a:lnTo>
                  <a:pt x="7373" y="8517"/>
                </a:lnTo>
                <a:lnTo>
                  <a:pt x="7130" y="8614"/>
                </a:lnTo>
                <a:lnTo>
                  <a:pt x="6887" y="8687"/>
                </a:lnTo>
                <a:lnTo>
                  <a:pt x="6668" y="8711"/>
                </a:lnTo>
                <a:lnTo>
                  <a:pt x="6424" y="8736"/>
                </a:lnTo>
                <a:lnTo>
                  <a:pt x="6205" y="8736"/>
                </a:lnTo>
                <a:lnTo>
                  <a:pt x="5986" y="8711"/>
                </a:lnTo>
                <a:lnTo>
                  <a:pt x="5743" y="8663"/>
                </a:lnTo>
                <a:lnTo>
                  <a:pt x="5524" y="8614"/>
                </a:lnTo>
                <a:lnTo>
                  <a:pt x="5305" y="8541"/>
                </a:lnTo>
                <a:lnTo>
                  <a:pt x="5110" y="8444"/>
                </a:lnTo>
                <a:lnTo>
                  <a:pt x="4891" y="8346"/>
                </a:lnTo>
                <a:lnTo>
                  <a:pt x="4697" y="8225"/>
                </a:lnTo>
                <a:lnTo>
                  <a:pt x="4502" y="8103"/>
                </a:lnTo>
                <a:lnTo>
                  <a:pt x="4332" y="7957"/>
                </a:lnTo>
                <a:lnTo>
                  <a:pt x="4186" y="7787"/>
                </a:lnTo>
                <a:lnTo>
                  <a:pt x="4015" y="7616"/>
                </a:lnTo>
                <a:lnTo>
                  <a:pt x="3894" y="7446"/>
                </a:lnTo>
                <a:lnTo>
                  <a:pt x="3772" y="7251"/>
                </a:lnTo>
                <a:lnTo>
                  <a:pt x="3723" y="7105"/>
                </a:lnTo>
                <a:lnTo>
                  <a:pt x="3650" y="6935"/>
                </a:lnTo>
                <a:lnTo>
                  <a:pt x="3602" y="6643"/>
                </a:lnTo>
                <a:lnTo>
                  <a:pt x="3577" y="6327"/>
                </a:lnTo>
                <a:lnTo>
                  <a:pt x="3602" y="6010"/>
                </a:lnTo>
                <a:lnTo>
                  <a:pt x="3699" y="5718"/>
                </a:lnTo>
                <a:lnTo>
                  <a:pt x="3821" y="5426"/>
                </a:lnTo>
                <a:lnTo>
                  <a:pt x="3967" y="5134"/>
                </a:lnTo>
                <a:lnTo>
                  <a:pt x="4161" y="4891"/>
                </a:lnTo>
                <a:lnTo>
                  <a:pt x="4332" y="4696"/>
                </a:lnTo>
                <a:lnTo>
                  <a:pt x="4551" y="4502"/>
                </a:lnTo>
                <a:lnTo>
                  <a:pt x="4794" y="4356"/>
                </a:lnTo>
                <a:lnTo>
                  <a:pt x="5037" y="4210"/>
                </a:lnTo>
                <a:lnTo>
                  <a:pt x="5062" y="4210"/>
                </a:lnTo>
                <a:lnTo>
                  <a:pt x="5110" y="4234"/>
                </a:lnTo>
                <a:lnTo>
                  <a:pt x="5232" y="4234"/>
                </a:lnTo>
                <a:lnTo>
                  <a:pt x="5305" y="4210"/>
                </a:lnTo>
                <a:lnTo>
                  <a:pt x="5548" y="4112"/>
                </a:lnTo>
                <a:lnTo>
                  <a:pt x="5816" y="4039"/>
                </a:lnTo>
                <a:lnTo>
                  <a:pt x="6059" y="4015"/>
                </a:lnTo>
                <a:lnTo>
                  <a:pt x="6303" y="3991"/>
                </a:lnTo>
                <a:close/>
                <a:moveTo>
                  <a:pt x="6254" y="3480"/>
                </a:moveTo>
                <a:lnTo>
                  <a:pt x="5986" y="3504"/>
                </a:lnTo>
                <a:lnTo>
                  <a:pt x="5694" y="3553"/>
                </a:lnTo>
                <a:lnTo>
                  <a:pt x="5427" y="3626"/>
                </a:lnTo>
                <a:lnTo>
                  <a:pt x="5305" y="3650"/>
                </a:lnTo>
                <a:lnTo>
                  <a:pt x="5183" y="3699"/>
                </a:lnTo>
                <a:lnTo>
                  <a:pt x="4916" y="3796"/>
                </a:lnTo>
                <a:lnTo>
                  <a:pt x="4599" y="3966"/>
                </a:lnTo>
                <a:lnTo>
                  <a:pt x="4283" y="4161"/>
                </a:lnTo>
                <a:lnTo>
                  <a:pt x="3991" y="4404"/>
                </a:lnTo>
                <a:lnTo>
                  <a:pt x="3748" y="4672"/>
                </a:lnTo>
                <a:lnTo>
                  <a:pt x="3529" y="4940"/>
                </a:lnTo>
                <a:lnTo>
                  <a:pt x="3359" y="5232"/>
                </a:lnTo>
                <a:lnTo>
                  <a:pt x="3237" y="5572"/>
                </a:lnTo>
                <a:lnTo>
                  <a:pt x="3164" y="5889"/>
                </a:lnTo>
                <a:lnTo>
                  <a:pt x="3115" y="6229"/>
                </a:lnTo>
                <a:lnTo>
                  <a:pt x="3140" y="6570"/>
                </a:lnTo>
                <a:lnTo>
                  <a:pt x="3188" y="6911"/>
                </a:lnTo>
                <a:lnTo>
                  <a:pt x="3261" y="7251"/>
                </a:lnTo>
                <a:lnTo>
                  <a:pt x="3383" y="7495"/>
                </a:lnTo>
                <a:lnTo>
                  <a:pt x="3529" y="7762"/>
                </a:lnTo>
                <a:lnTo>
                  <a:pt x="3699" y="7981"/>
                </a:lnTo>
                <a:lnTo>
                  <a:pt x="3869" y="8200"/>
                </a:lnTo>
                <a:lnTo>
                  <a:pt x="4088" y="8371"/>
                </a:lnTo>
                <a:lnTo>
                  <a:pt x="4307" y="8541"/>
                </a:lnTo>
                <a:lnTo>
                  <a:pt x="4551" y="8711"/>
                </a:lnTo>
                <a:lnTo>
                  <a:pt x="4794" y="8833"/>
                </a:lnTo>
                <a:lnTo>
                  <a:pt x="5062" y="8930"/>
                </a:lnTo>
                <a:lnTo>
                  <a:pt x="5329" y="9028"/>
                </a:lnTo>
                <a:lnTo>
                  <a:pt x="5597" y="9101"/>
                </a:lnTo>
                <a:lnTo>
                  <a:pt x="5889" y="9149"/>
                </a:lnTo>
                <a:lnTo>
                  <a:pt x="6181" y="9174"/>
                </a:lnTo>
                <a:lnTo>
                  <a:pt x="6449" y="9198"/>
                </a:lnTo>
                <a:lnTo>
                  <a:pt x="6741" y="9174"/>
                </a:lnTo>
                <a:lnTo>
                  <a:pt x="7008" y="9149"/>
                </a:lnTo>
                <a:lnTo>
                  <a:pt x="7325" y="9076"/>
                </a:lnTo>
                <a:lnTo>
                  <a:pt x="7617" y="8979"/>
                </a:lnTo>
                <a:lnTo>
                  <a:pt x="7884" y="8833"/>
                </a:lnTo>
                <a:lnTo>
                  <a:pt x="8128" y="8687"/>
                </a:lnTo>
                <a:lnTo>
                  <a:pt x="8347" y="8492"/>
                </a:lnTo>
                <a:lnTo>
                  <a:pt x="8541" y="8273"/>
                </a:lnTo>
                <a:lnTo>
                  <a:pt x="8712" y="8054"/>
                </a:lnTo>
                <a:lnTo>
                  <a:pt x="8858" y="7787"/>
                </a:lnTo>
                <a:lnTo>
                  <a:pt x="8979" y="7543"/>
                </a:lnTo>
                <a:lnTo>
                  <a:pt x="9052" y="7251"/>
                </a:lnTo>
                <a:lnTo>
                  <a:pt x="9125" y="6959"/>
                </a:lnTo>
                <a:lnTo>
                  <a:pt x="9150" y="6667"/>
                </a:lnTo>
                <a:lnTo>
                  <a:pt x="9150" y="6375"/>
                </a:lnTo>
                <a:lnTo>
                  <a:pt x="9125" y="6083"/>
                </a:lnTo>
                <a:lnTo>
                  <a:pt x="9052" y="5791"/>
                </a:lnTo>
                <a:lnTo>
                  <a:pt x="8955" y="5499"/>
                </a:lnTo>
                <a:lnTo>
                  <a:pt x="8858" y="5232"/>
                </a:lnTo>
                <a:lnTo>
                  <a:pt x="8712" y="4988"/>
                </a:lnTo>
                <a:lnTo>
                  <a:pt x="8566" y="4769"/>
                </a:lnTo>
                <a:lnTo>
                  <a:pt x="8395" y="4550"/>
                </a:lnTo>
                <a:lnTo>
                  <a:pt x="8201" y="4356"/>
                </a:lnTo>
                <a:lnTo>
                  <a:pt x="7982" y="4161"/>
                </a:lnTo>
                <a:lnTo>
                  <a:pt x="7763" y="3991"/>
                </a:lnTo>
                <a:lnTo>
                  <a:pt x="7544" y="3845"/>
                </a:lnTo>
                <a:lnTo>
                  <a:pt x="7300" y="3723"/>
                </a:lnTo>
                <a:lnTo>
                  <a:pt x="7033" y="3626"/>
                </a:lnTo>
                <a:lnTo>
                  <a:pt x="6789" y="3553"/>
                </a:lnTo>
                <a:lnTo>
                  <a:pt x="6522" y="3504"/>
                </a:lnTo>
                <a:lnTo>
                  <a:pt x="6254" y="3480"/>
                </a:lnTo>
                <a:close/>
                <a:moveTo>
                  <a:pt x="6303" y="536"/>
                </a:moveTo>
                <a:lnTo>
                  <a:pt x="6668" y="560"/>
                </a:lnTo>
                <a:lnTo>
                  <a:pt x="7033" y="633"/>
                </a:lnTo>
                <a:lnTo>
                  <a:pt x="7422" y="706"/>
                </a:lnTo>
                <a:lnTo>
                  <a:pt x="7763" y="828"/>
                </a:lnTo>
                <a:lnTo>
                  <a:pt x="8128" y="949"/>
                </a:lnTo>
                <a:lnTo>
                  <a:pt x="8468" y="1095"/>
                </a:lnTo>
                <a:lnTo>
                  <a:pt x="8809" y="1266"/>
                </a:lnTo>
                <a:lnTo>
                  <a:pt x="9125" y="1460"/>
                </a:lnTo>
                <a:lnTo>
                  <a:pt x="9442" y="1679"/>
                </a:lnTo>
                <a:lnTo>
                  <a:pt x="9734" y="1898"/>
                </a:lnTo>
                <a:lnTo>
                  <a:pt x="10026" y="2166"/>
                </a:lnTo>
                <a:lnTo>
                  <a:pt x="10050" y="2287"/>
                </a:lnTo>
                <a:lnTo>
                  <a:pt x="10074" y="2409"/>
                </a:lnTo>
                <a:lnTo>
                  <a:pt x="10196" y="2798"/>
                </a:lnTo>
                <a:lnTo>
                  <a:pt x="10220" y="2847"/>
                </a:lnTo>
                <a:lnTo>
                  <a:pt x="10269" y="2871"/>
                </a:lnTo>
                <a:lnTo>
                  <a:pt x="10342" y="2896"/>
                </a:lnTo>
                <a:lnTo>
                  <a:pt x="10391" y="2896"/>
                </a:lnTo>
                <a:lnTo>
                  <a:pt x="10439" y="2871"/>
                </a:lnTo>
                <a:lnTo>
                  <a:pt x="10464" y="2847"/>
                </a:lnTo>
                <a:lnTo>
                  <a:pt x="10488" y="2798"/>
                </a:lnTo>
                <a:lnTo>
                  <a:pt x="10512" y="2677"/>
                </a:lnTo>
                <a:lnTo>
                  <a:pt x="10585" y="2774"/>
                </a:lnTo>
                <a:lnTo>
                  <a:pt x="10537" y="3090"/>
                </a:lnTo>
                <a:lnTo>
                  <a:pt x="10537" y="3261"/>
                </a:lnTo>
                <a:lnTo>
                  <a:pt x="10561" y="3334"/>
                </a:lnTo>
                <a:lnTo>
                  <a:pt x="10610" y="3382"/>
                </a:lnTo>
                <a:lnTo>
                  <a:pt x="10634" y="3431"/>
                </a:lnTo>
                <a:lnTo>
                  <a:pt x="10683" y="3407"/>
                </a:lnTo>
                <a:lnTo>
                  <a:pt x="10756" y="3382"/>
                </a:lnTo>
                <a:lnTo>
                  <a:pt x="10804" y="3309"/>
                </a:lnTo>
                <a:lnTo>
                  <a:pt x="10877" y="3163"/>
                </a:lnTo>
                <a:lnTo>
                  <a:pt x="10877" y="3188"/>
                </a:lnTo>
                <a:lnTo>
                  <a:pt x="10950" y="3285"/>
                </a:lnTo>
                <a:lnTo>
                  <a:pt x="10853" y="3553"/>
                </a:lnTo>
                <a:lnTo>
                  <a:pt x="10804" y="3674"/>
                </a:lnTo>
                <a:lnTo>
                  <a:pt x="10756" y="3796"/>
                </a:lnTo>
                <a:lnTo>
                  <a:pt x="10756" y="3893"/>
                </a:lnTo>
                <a:lnTo>
                  <a:pt x="10804" y="4015"/>
                </a:lnTo>
                <a:lnTo>
                  <a:pt x="10829" y="4088"/>
                </a:lnTo>
                <a:lnTo>
                  <a:pt x="10902" y="4112"/>
                </a:lnTo>
                <a:lnTo>
                  <a:pt x="10975" y="4112"/>
                </a:lnTo>
                <a:lnTo>
                  <a:pt x="11023" y="4088"/>
                </a:lnTo>
                <a:lnTo>
                  <a:pt x="11096" y="4039"/>
                </a:lnTo>
                <a:lnTo>
                  <a:pt x="11169" y="3966"/>
                </a:lnTo>
                <a:lnTo>
                  <a:pt x="11242" y="3820"/>
                </a:lnTo>
                <a:lnTo>
                  <a:pt x="11340" y="4039"/>
                </a:lnTo>
                <a:lnTo>
                  <a:pt x="11194" y="4307"/>
                </a:lnTo>
                <a:lnTo>
                  <a:pt x="11048" y="4575"/>
                </a:lnTo>
                <a:lnTo>
                  <a:pt x="11023" y="4696"/>
                </a:lnTo>
                <a:lnTo>
                  <a:pt x="11023" y="4794"/>
                </a:lnTo>
                <a:lnTo>
                  <a:pt x="11048" y="4867"/>
                </a:lnTo>
                <a:lnTo>
                  <a:pt x="11121" y="4915"/>
                </a:lnTo>
                <a:lnTo>
                  <a:pt x="11169" y="4915"/>
                </a:lnTo>
                <a:lnTo>
                  <a:pt x="11218" y="4891"/>
                </a:lnTo>
                <a:lnTo>
                  <a:pt x="11340" y="4794"/>
                </a:lnTo>
                <a:lnTo>
                  <a:pt x="11510" y="4575"/>
                </a:lnTo>
                <a:lnTo>
                  <a:pt x="11534" y="4550"/>
                </a:lnTo>
                <a:lnTo>
                  <a:pt x="11607" y="4818"/>
                </a:lnTo>
                <a:lnTo>
                  <a:pt x="11510" y="4940"/>
                </a:lnTo>
                <a:lnTo>
                  <a:pt x="11388" y="5061"/>
                </a:lnTo>
                <a:lnTo>
                  <a:pt x="11291" y="5183"/>
                </a:lnTo>
                <a:lnTo>
                  <a:pt x="11218" y="5280"/>
                </a:lnTo>
                <a:lnTo>
                  <a:pt x="11096" y="5524"/>
                </a:lnTo>
                <a:lnTo>
                  <a:pt x="11072" y="5548"/>
                </a:lnTo>
                <a:lnTo>
                  <a:pt x="11096" y="5572"/>
                </a:lnTo>
                <a:lnTo>
                  <a:pt x="11121" y="5597"/>
                </a:lnTo>
                <a:lnTo>
                  <a:pt x="11145" y="5572"/>
                </a:lnTo>
                <a:lnTo>
                  <a:pt x="11388" y="5475"/>
                </a:lnTo>
                <a:lnTo>
                  <a:pt x="11510" y="5402"/>
                </a:lnTo>
                <a:lnTo>
                  <a:pt x="11631" y="5305"/>
                </a:lnTo>
                <a:lnTo>
                  <a:pt x="11680" y="5256"/>
                </a:lnTo>
                <a:lnTo>
                  <a:pt x="11729" y="5499"/>
                </a:lnTo>
                <a:lnTo>
                  <a:pt x="11364" y="5840"/>
                </a:lnTo>
                <a:lnTo>
                  <a:pt x="11048" y="6229"/>
                </a:lnTo>
                <a:lnTo>
                  <a:pt x="11023" y="6278"/>
                </a:lnTo>
                <a:lnTo>
                  <a:pt x="11048" y="6327"/>
                </a:lnTo>
                <a:lnTo>
                  <a:pt x="11072" y="6351"/>
                </a:lnTo>
                <a:lnTo>
                  <a:pt x="11121" y="6351"/>
                </a:lnTo>
                <a:lnTo>
                  <a:pt x="11291" y="6254"/>
                </a:lnTo>
                <a:lnTo>
                  <a:pt x="11461" y="6156"/>
                </a:lnTo>
                <a:lnTo>
                  <a:pt x="11753" y="5913"/>
                </a:lnTo>
                <a:lnTo>
                  <a:pt x="11753" y="6302"/>
                </a:lnTo>
                <a:lnTo>
                  <a:pt x="11631" y="6424"/>
                </a:lnTo>
                <a:lnTo>
                  <a:pt x="11534" y="6546"/>
                </a:lnTo>
                <a:lnTo>
                  <a:pt x="11412" y="6692"/>
                </a:lnTo>
                <a:lnTo>
                  <a:pt x="11291" y="6789"/>
                </a:lnTo>
                <a:lnTo>
                  <a:pt x="11048" y="6935"/>
                </a:lnTo>
                <a:lnTo>
                  <a:pt x="10999" y="6984"/>
                </a:lnTo>
                <a:lnTo>
                  <a:pt x="10950" y="7032"/>
                </a:lnTo>
                <a:lnTo>
                  <a:pt x="10926" y="7105"/>
                </a:lnTo>
                <a:lnTo>
                  <a:pt x="10950" y="7154"/>
                </a:lnTo>
                <a:lnTo>
                  <a:pt x="11023" y="7203"/>
                </a:lnTo>
                <a:lnTo>
                  <a:pt x="11096" y="7251"/>
                </a:lnTo>
                <a:lnTo>
                  <a:pt x="11169" y="7251"/>
                </a:lnTo>
                <a:lnTo>
                  <a:pt x="11267" y="7227"/>
                </a:lnTo>
                <a:lnTo>
                  <a:pt x="11437" y="7178"/>
                </a:lnTo>
                <a:lnTo>
                  <a:pt x="11583" y="7081"/>
                </a:lnTo>
                <a:lnTo>
                  <a:pt x="11704" y="6984"/>
                </a:lnTo>
                <a:lnTo>
                  <a:pt x="11631" y="7470"/>
                </a:lnTo>
                <a:lnTo>
                  <a:pt x="11583" y="7470"/>
                </a:lnTo>
                <a:lnTo>
                  <a:pt x="11534" y="7495"/>
                </a:lnTo>
                <a:lnTo>
                  <a:pt x="11291" y="7665"/>
                </a:lnTo>
                <a:lnTo>
                  <a:pt x="11023" y="7811"/>
                </a:lnTo>
                <a:lnTo>
                  <a:pt x="10902" y="7884"/>
                </a:lnTo>
                <a:lnTo>
                  <a:pt x="10804" y="7957"/>
                </a:lnTo>
                <a:lnTo>
                  <a:pt x="10731" y="8054"/>
                </a:lnTo>
                <a:lnTo>
                  <a:pt x="10707" y="8103"/>
                </a:lnTo>
                <a:lnTo>
                  <a:pt x="10707" y="8176"/>
                </a:lnTo>
                <a:lnTo>
                  <a:pt x="10707" y="8200"/>
                </a:lnTo>
                <a:lnTo>
                  <a:pt x="10853" y="8200"/>
                </a:lnTo>
                <a:lnTo>
                  <a:pt x="10950" y="8176"/>
                </a:lnTo>
                <a:lnTo>
                  <a:pt x="11194" y="8079"/>
                </a:lnTo>
                <a:lnTo>
                  <a:pt x="11534" y="7933"/>
                </a:lnTo>
                <a:lnTo>
                  <a:pt x="11437" y="8273"/>
                </a:lnTo>
                <a:lnTo>
                  <a:pt x="11340" y="8298"/>
                </a:lnTo>
                <a:lnTo>
                  <a:pt x="11242" y="8322"/>
                </a:lnTo>
                <a:lnTo>
                  <a:pt x="11072" y="8419"/>
                </a:lnTo>
                <a:lnTo>
                  <a:pt x="10829" y="8541"/>
                </a:lnTo>
                <a:lnTo>
                  <a:pt x="10561" y="8614"/>
                </a:lnTo>
                <a:lnTo>
                  <a:pt x="10537" y="8638"/>
                </a:lnTo>
                <a:lnTo>
                  <a:pt x="10512" y="8663"/>
                </a:lnTo>
                <a:lnTo>
                  <a:pt x="10537" y="8687"/>
                </a:lnTo>
                <a:lnTo>
                  <a:pt x="10561" y="8711"/>
                </a:lnTo>
                <a:lnTo>
                  <a:pt x="10731" y="8736"/>
                </a:lnTo>
                <a:lnTo>
                  <a:pt x="10926" y="8736"/>
                </a:lnTo>
                <a:lnTo>
                  <a:pt x="11121" y="8711"/>
                </a:lnTo>
                <a:lnTo>
                  <a:pt x="11315" y="8663"/>
                </a:lnTo>
                <a:lnTo>
                  <a:pt x="11169" y="9028"/>
                </a:lnTo>
                <a:lnTo>
                  <a:pt x="10926" y="9028"/>
                </a:lnTo>
                <a:lnTo>
                  <a:pt x="10683" y="9052"/>
                </a:lnTo>
                <a:lnTo>
                  <a:pt x="10439" y="9125"/>
                </a:lnTo>
                <a:lnTo>
                  <a:pt x="10220" y="9198"/>
                </a:lnTo>
                <a:lnTo>
                  <a:pt x="10196" y="9222"/>
                </a:lnTo>
                <a:lnTo>
                  <a:pt x="10196" y="9247"/>
                </a:lnTo>
                <a:lnTo>
                  <a:pt x="10220" y="9271"/>
                </a:lnTo>
                <a:lnTo>
                  <a:pt x="10245" y="9295"/>
                </a:lnTo>
                <a:lnTo>
                  <a:pt x="10488" y="9295"/>
                </a:lnTo>
                <a:lnTo>
                  <a:pt x="10731" y="9320"/>
                </a:lnTo>
                <a:lnTo>
                  <a:pt x="11048" y="9368"/>
                </a:lnTo>
                <a:lnTo>
                  <a:pt x="10853" y="9757"/>
                </a:lnTo>
                <a:lnTo>
                  <a:pt x="10561" y="9733"/>
                </a:lnTo>
                <a:lnTo>
                  <a:pt x="10245" y="9709"/>
                </a:lnTo>
                <a:lnTo>
                  <a:pt x="10099" y="9709"/>
                </a:lnTo>
                <a:lnTo>
                  <a:pt x="9977" y="9733"/>
                </a:lnTo>
                <a:lnTo>
                  <a:pt x="9904" y="9782"/>
                </a:lnTo>
                <a:lnTo>
                  <a:pt x="9880" y="9806"/>
                </a:lnTo>
                <a:lnTo>
                  <a:pt x="9880" y="9830"/>
                </a:lnTo>
                <a:lnTo>
                  <a:pt x="9928" y="9928"/>
                </a:lnTo>
                <a:lnTo>
                  <a:pt x="9977" y="10001"/>
                </a:lnTo>
                <a:lnTo>
                  <a:pt x="10050" y="10074"/>
                </a:lnTo>
                <a:lnTo>
                  <a:pt x="10147" y="10122"/>
                </a:lnTo>
                <a:lnTo>
                  <a:pt x="10391" y="10171"/>
                </a:lnTo>
                <a:lnTo>
                  <a:pt x="10610" y="10220"/>
                </a:lnTo>
                <a:lnTo>
                  <a:pt x="10439" y="10512"/>
                </a:lnTo>
                <a:lnTo>
                  <a:pt x="10439" y="10439"/>
                </a:lnTo>
                <a:lnTo>
                  <a:pt x="10391" y="10390"/>
                </a:lnTo>
                <a:lnTo>
                  <a:pt x="10342" y="10341"/>
                </a:lnTo>
                <a:lnTo>
                  <a:pt x="10220" y="10293"/>
                </a:lnTo>
                <a:lnTo>
                  <a:pt x="9977" y="10268"/>
                </a:lnTo>
                <a:lnTo>
                  <a:pt x="9709" y="10220"/>
                </a:lnTo>
                <a:lnTo>
                  <a:pt x="9588" y="10220"/>
                </a:lnTo>
                <a:lnTo>
                  <a:pt x="9466" y="10244"/>
                </a:lnTo>
                <a:lnTo>
                  <a:pt x="9417" y="10268"/>
                </a:lnTo>
                <a:lnTo>
                  <a:pt x="9393" y="10317"/>
                </a:lnTo>
                <a:lnTo>
                  <a:pt x="9393" y="10366"/>
                </a:lnTo>
                <a:lnTo>
                  <a:pt x="9417" y="10414"/>
                </a:lnTo>
                <a:lnTo>
                  <a:pt x="9515" y="10487"/>
                </a:lnTo>
                <a:lnTo>
                  <a:pt x="9636" y="10560"/>
                </a:lnTo>
                <a:lnTo>
                  <a:pt x="9880" y="10633"/>
                </a:lnTo>
                <a:lnTo>
                  <a:pt x="10123" y="10682"/>
                </a:lnTo>
                <a:lnTo>
                  <a:pt x="10245" y="10682"/>
                </a:lnTo>
                <a:lnTo>
                  <a:pt x="10366" y="10633"/>
                </a:lnTo>
                <a:lnTo>
                  <a:pt x="10001" y="11242"/>
                </a:lnTo>
                <a:lnTo>
                  <a:pt x="9782" y="11169"/>
                </a:lnTo>
                <a:lnTo>
                  <a:pt x="9588" y="11144"/>
                </a:lnTo>
                <a:lnTo>
                  <a:pt x="9417" y="11096"/>
                </a:lnTo>
                <a:lnTo>
                  <a:pt x="9247" y="11071"/>
                </a:lnTo>
                <a:lnTo>
                  <a:pt x="9052" y="11047"/>
                </a:lnTo>
                <a:lnTo>
                  <a:pt x="8882" y="11096"/>
                </a:lnTo>
                <a:lnTo>
                  <a:pt x="8858" y="11120"/>
                </a:lnTo>
                <a:lnTo>
                  <a:pt x="8833" y="11169"/>
                </a:lnTo>
                <a:lnTo>
                  <a:pt x="8833" y="11193"/>
                </a:lnTo>
                <a:lnTo>
                  <a:pt x="8858" y="11242"/>
                </a:lnTo>
                <a:lnTo>
                  <a:pt x="9052" y="11315"/>
                </a:lnTo>
                <a:lnTo>
                  <a:pt x="9223" y="11363"/>
                </a:lnTo>
                <a:lnTo>
                  <a:pt x="9588" y="11485"/>
                </a:lnTo>
                <a:lnTo>
                  <a:pt x="9782" y="11558"/>
                </a:lnTo>
                <a:lnTo>
                  <a:pt x="9490" y="11996"/>
                </a:lnTo>
                <a:lnTo>
                  <a:pt x="9344" y="11923"/>
                </a:lnTo>
                <a:lnTo>
                  <a:pt x="9223" y="11874"/>
                </a:lnTo>
                <a:lnTo>
                  <a:pt x="8931" y="11801"/>
                </a:lnTo>
                <a:lnTo>
                  <a:pt x="8566" y="11704"/>
                </a:lnTo>
                <a:lnTo>
                  <a:pt x="8371" y="11655"/>
                </a:lnTo>
                <a:lnTo>
                  <a:pt x="8176" y="11655"/>
                </a:lnTo>
                <a:lnTo>
                  <a:pt x="8103" y="11680"/>
                </a:lnTo>
                <a:lnTo>
                  <a:pt x="8079" y="11728"/>
                </a:lnTo>
                <a:lnTo>
                  <a:pt x="8055" y="11801"/>
                </a:lnTo>
                <a:lnTo>
                  <a:pt x="8103" y="11850"/>
                </a:lnTo>
                <a:lnTo>
                  <a:pt x="8249" y="11947"/>
                </a:lnTo>
                <a:lnTo>
                  <a:pt x="8395" y="12045"/>
                </a:lnTo>
                <a:lnTo>
                  <a:pt x="8736" y="12166"/>
                </a:lnTo>
                <a:lnTo>
                  <a:pt x="8979" y="12239"/>
                </a:lnTo>
                <a:lnTo>
                  <a:pt x="9247" y="12312"/>
                </a:lnTo>
                <a:lnTo>
                  <a:pt x="9004" y="12629"/>
                </a:lnTo>
                <a:lnTo>
                  <a:pt x="8712" y="12580"/>
                </a:lnTo>
                <a:lnTo>
                  <a:pt x="8420" y="12531"/>
                </a:lnTo>
                <a:lnTo>
                  <a:pt x="8201" y="12458"/>
                </a:lnTo>
                <a:lnTo>
                  <a:pt x="8006" y="12361"/>
                </a:lnTo>
                <a:lnTo>
                  <a:pt x="7787" y="12239"/>
                </a:lnTo>
                <a:lnTo>
                  <a:pt x="7592" y="12142"/>
                </a:lnTo>
                <a:lnTo>
                  <a:pt x="7544" y="12142"/>
                </a:lnTo>
                <a:lnTo>
                  <a:pt x="7495" y="12166"/>
                </a:lnTo>
                <a:lnTo>
                  <a:pt x="7495" y="12215"/>
                </a:lnTo>
                <a:lnTo>
                  <a:pt x="7471" y="12264"/>
                </a:lnTo>
                <a:lnTo>
                  <a:pt x="7519" y="12385"/>
                </a:lnTo>
                <a:lnTo>
                  <a:pt x="7592" y="12507"/>
                </a:lnTo>
                <a:lnTo>
                  <a:pt x="7690" y="12604"/>
                </a:lnTo>
                <a:lnTo>
                  <a:pt x="7811" y="12677"/>
                </a:lnTo>
                <a:lnTo>
                  <a:pt x="8055" y="12823"/>
                </a:lnTo>
                <a:lnTo>
                  <a:pt x="8298" y="12921"/>
                </a:lnTo>
                <a:lnTo>
                  <a:pt x="8493" y="12994"/>
                </a:lnTo>
                <a:lnTo>
                  <a:pt x="8687" y="13018"/>
                </a:lnTo>
                <a:lnTo>
                  <a:pt x="8371" y="13407"/>
                </a:lnTo>
                <a:lnTo>
                  <a:pt x="8274" y="13310"/>
                </a:lnTo>
                <a:lnTo>
                  <a:pt x="8152" y="13261"/>
                </a:lnTo>
                <a:lnTo>
                  <a:pt x="7909" y="13188"/>
                </a:lnTo>
                <a:lnTo>
                  <a:pt x="7471" y="12994"/>
                </a:lnTo>
                <a:lnTo>
                  <a:pt x="7252" y="12921"/>
                </a:lnTo>
                <a:lnTo>
                  <a:pt x="7033" y="12896"/>
                </a:lnTo>
                <a:lnTo>
                  <a:pt x="7008" y="12896"/>
                </a:lnTo>
                <a:lnTo>
                  <a:pt x="7008" y="12945"/>
                </a:lnTo>
                <a:lnTo>
                  <a:pt x="7057" y="13042"/>
                </a:lnTo>
                <a:lnTo>
                  <a:pt x="7130" y="13115"/>
                </a:lnTo>
                <a:lnTo>
                  <a:pt x="7300" y="13261"/>
                </a:lnTo>
                <a:lnTo>
                  <a:pt x="7495" y="13359"/>
                </a:lnTo>
                <a:lnTo>
                  <a:pt x="7690" y="13456"/>
                </a:lnTo>
                <a:lnTo>
                  <a:pt x="7909" y="13578"/>
                </a:lnTo>
                <a:lnTo>
                  <a:pt x="8006" y="13626"/>
                </a:lnTo>
                <a:lnTo>
                  <a:pt x="8128" y="13675"/>
                </a:lnTo>
                <a:lnTo>
                  <a:pt x="7836" y="14016"/>
                </a:lnTo>
                <a:lnTo>
                  <a:pt x="7665" y="13967"/>
                </a:lnTo>
                <a:lnTo>
                  <a:pt x="7179" y="13724"/>
                </a:lnTo>
                <a:lnTo>
                  <a:pt x="6814" y="13553"/>
                </a:lnTo>
                <a:lnTo>
                  <a:pt x="6619" y="13480"/>
                </a:lnTo>
                <a:lnTo>
                  <a:pt x="6424" y="13480"/>
                </a:lnTo>
                <a:lnTo>
                  <a:pt x="6400" y="13505"/>
                </a:lnTo>
                <a:lnTo>
                  <a:pt x="6400" y="13553"/>
                </a:lnTo>
                <a:lnTo>
                  <a:pt x="6449" y="13651"/>
                </a:lnTo>
                <a:lnTo>
                  <a:pt x="6497" y="13724"/>
                </a:lnTo>
                <a:lnTo>
                  <a:pt x="6595" y="13821"/>
                </a:lnTo>
                <a:lnTo>
                  <a:pt x="6692" y="13894"/>
                </a:lnTo>
                <a:lnTo>
                  <a:pt x="6887" y="14016"/>
                </a:lnTo>
                <a:lnTo>
                  <a:pt x="7081" y="14137"/>
                </a:lnTo>
                <a:lnTo>
                  <a:pt x="7276" y="14235"/>
                </a:lnTo>
                <a:lnTo>
                  <a:pt x="7519" y="14381"/>
                </a:lnTo>
                <a:lnTo>
                  <a:pt x="7106" y="14843"/>
                </a:lnTo>
                <a:lnTo>
                  <a:pt x="6814" y="14697"/>
                </a:lnTo>
                <a:lnTo>
                  <a:pt x="6546" y="14527"/>
                </a:lnTo>
                <a:lnTo>
                  <a:pt x="6376" y="14405"/>
                </a:lnTo>
                <a:lnTo>
                  <a:pt x="6230" y="14259"/>
                </a:lnTo>
                <a:lnTo>
                  <a:pt x="6157" y="14162"/>
                </a:lnTo>
                <a:lnTo>
                  <a:pt x="6035" y="14064"/>
                </a:lnTo>
                <a:lnTo>
                  <a:pt x="5962" y="14064"/>
                </a:lnTo>
                <a:lnTo>
                  <a:pt x="5913" y="14089"/>
                </a:lnTo>
                <a:lnTo>
                  <a:pt x="5840" y="14186"/>
                </a:lnTo>
                <a:lnTo>
                  <a:pt x="5840" y="14283"/>
                </a:lnTo>
                <a:lnTo>
                  <a:pt x="5865" y="14381"/>
                </a:lnTo>
                <a:lnTo>
                  <a:pt x="5913" y="14478"/>
                </a:lnTo>
                <a:lnTo>
                  <a:pt x="6059" y="14673"/>
                </a:lnTo>
                <a:lnTo>
                  <a:pt x="6205" y="14794"/>
                </a:lnTo>
                <a:lnTo>
                  <a:pt x="6449" y="15013"/>
                </a:lnTo>
                <a:lnTo>
                  <a:pt x="6595" y="15135"/>
                </a:lnTo>
                <a:lnTo>
                  <a:pt x="6765" y="15208"/>
                </a:lnTo>
                <a:lnTo>
                  <a:pt x="6132" y="15816"/>
                </a:lnTo>
                <a:lnTo>
                  <a:pt x="5986" y="15573"/>
                </a:lnTo>
                <a:lnTo>
                  <a:pt x="5792" y="15354"/>
                </a:lnTo>
                <a:lnTo>
                  <a:pt x="5402" y="14916"/>
                </a:lnTo>
                <a:lnTo>
                  <a:pt x="5013" y="14527"/>
                </a:lnTo>
                <a:lnTo>
                  <a:pt x="4818" y="14332"/>
                </a:lnTo>
                <a:lnTo>
                  <a:pt x="4648" y="14113"/>
                </a:lnTo>
                <a:lnTo>
                  <a:pt x="4332" y="13724"/>
                </a:lnTo>
                <a:lnTo>
                  <a:pt x="3991" y="13359"/>
                </a:lnTo>
                <a:lnTo>
                  <a:pt x="3310" y="12629"/>
                </a:lnTo>
                <a:lnTo>
                  <a:pt x="2969" y="12264"/>
                </a:lnTo>
                <a:lnTo>
                  <a:pt x="2653" y="11874"/>
                </a:lnTo>
                <a:lnTo>
                  <a:pt x="2361" y="11485"/>
                </a:lnTo>
                <a:lnTo>
                  <a:pt x="2069" y="11071"/>
                </a:lnTo>
                <a:lnTo>
                  <a:pt x="1704" y="10439"/>
                </a:lnTo>
                <a:lnTo>
                  <a:pt x="1363" y="9757"/>
                </a:lnTo>
                <a:lnTo>
                  <a:pt x="1096" y="9052"/>
                </a:lnTo>
                <a:lnTo>
                  <a:pt x="974" y="8711"/>
                </a:lnTo>
                <a:lnTo>
                  <a:pt x="877" y="8346"/>
                </a:lnTo>
                <a:lnTo>
                  <a:pt x="779" y="7981"/>
                </a:lnTo>
                <a:lnTo>
                  <a:pt x="706" y="7616"/>
                </a:lnTo>
                <a:lnTo>
                  <a:pt x="633" y="7251"/>
                </a:lnTo>
                <a:lnTo>
                  <a:pt x="609" y="6862"/>
                </a:lnTo>
                <a:lnTo>
                  <a:pt x="585" y="6497"/>
                </a:lnTo>
                <a:lnTo>
                  <a:pt x="585" y="6132"/>
                </a:lnTo>
                <a:lnTo>
                  <a:pt x="585" y="5743"/>
                </a:lnTo>
                <a:lnTo>
                  <a:pt x="609" y="5378"/>
                </a:lnTo>
                <a:lnTo>
                  <a:pt x="682" y="4988"/>
                </a:lnTo>
                <a:lnTo>
                  <a:pt x="755" y="4599"/>
                </a:lnTo>
                <a:lnTo>
                  <a:pt x="877" y="4210"/>
                </a:lnTo>
                <a:lnTo>
                  <a:pt x="1023" y="3845"/>
                </a:lnTo>
                <a:lnTo>
                  <a:pt x="1193" y="3504"/>
                </a:lnTo>
                <a:lnTo>
                  <a:pt x="1363" y="3163"/>
                </a:lnTo>
                <a:lnTo>
                  <a:pt x="1582" y="2823"/>
                </a:lnTo>
                <a:lnTo>
                  <a:pt x="1826" y="2506"/>
                </a:lnTo>
                <a:lnTo>
                  <a:pt x="2093" y="2214"/>
                </a:lnTo>
                <a:lnTo>
                  <a:pt x="2361" y="1947"/>
                </a:lnTo>
                <a:lnTo>
                  <a:pt x="2653" y="1679"/>
                </a:lnTo>
                <a:lnTo>
                  <a:pt x="2969" y="1460"/>
                </a:lnTo>
                <a:lnTo>
                  <a:pt x="3310" y="1241"/>
                </a:lnTo>
                <a:lnTo>
                  <a:pt x="3650" y="1047"/>
                </a:lnTo>
                <a:lnTo>
                  <a:pt x="4015" y="901"/>
                </a:lnTo>
                <a:lnTo>
                  <a:pt x="4405" y="755"/>
                </a:lnTo>
                <a:lnTo>
                  <a:pt x="4770" y="657"/>
                </a:lnTo>
                <a:lnTo>
                  <a:pt x="5159" y="584"/>
                </a:lnTo>
                <a:lnTo>
                  <a:pt x="5524" y="536"/>
                </a:lnTo>
                <a:close/>
                <a:moveTo>
                  <a:pt x="5646" y="0"/>
                </a:moveTo>
                <a:lnTo>
                  <a:pt x="5256" y="49"/>
                </a:lnTo>
                <a:lnTo>
                  <a:pt x="4843" y="98"/>
                </a:lnTo>
                <a:lnTo>
                  <a:pt x="4453" y="195"/>
                </a:lnTo>
                <a:lnTo>
                  <a:pt x="4088" y="317"/>
                </a:lnTo>
                <a:lnTo>
                  <a:pt x="3723" y="438"/>
                </a:lnTo>
                <a:lnTo>
                  <a:pt x="3359" y="609"/>
                </a:lnTo>
                <a:lnTo>
                  <a:pt x="2994" y="803"/>
                </a:lnTo>
                <a:lnTo>
                  <a:pt x="2653" y="998"/>
                </a:lnTo>
                <a:lnTo>
                  <a:pt x="2337" y="1241"/>
                </a:lnTo>
                <a:lnTo>
                  <a:pt x="2020" y="1509"/>
                </a:lnTo>
                <a:lnTo>
                  <a:pt x="1728" y="1776"/>
                </a:lnTo>
                <a:lnTo>
                  <a:pt x="1461" y="2093"/>
                </a:lnTo>
                <a:lnTo>
                  <a:pt x="1193" y="2409"/>
                </a:lnTo>
                <a:lnTo>
                  <a:pt x="925" y="2798"/>
                </a:lnTo>
                <a:lnTo>
                  <a:pt x="682" y="3188"/>
                </a:lnTo>
                <a:lnTo>
                  <a:pt x="487" y="3601"/>
                </a:lnTo>
                <a:lnTo>
                  <a:pt x="341" y="4015"/>
                </a:lnTo>
                <a:lnTo>
                  <a:pt x="220" y="4453"/>
                </a:lnTo>
                <a:lnTo>
                  <a:pt x="122" y="4891"/>
                </a:lnTo>
                <a:lnTo>
                  <a:pt x="49" y="5329"/>
                </a:lnTo>
                <a:lnTo>
                  <a:pt x="25" y="5791"/>
                </a:lnTo>
                <a:lnTo>
                  <a:pt x="1" y="6254"/>
                </a:lnTo>
                <a:lnTo>
                  <a:pt x="25" y="6692"/>
                </a:lnTo>
                <a:lnTo>
                  <a:pt x="74" y="7154"/>
                </a:lnTo>
                <a:lnTo>
                  <a:pt x="122" y="7616"/>
                </a:lnTo>
                <a:lnTo>
                  <a:pt x="220" y="8054"/>
                </a:lnTo>
                <a:lnTo>
                  <a:pt x="317" y="8492"/>
                </a:lnTo>
                <a:lnTo>
                  <a:pt x="463" y="8930"/>
                </a:lnTo>
                <a:lnTo>
                  <a:pt x="609" y="9368"/>
                </a:lnTo>
                <a:lnTo>
                  <a:pt x="779" y="9806"/>
                </a:lnTo>
                <a:lnTo>
                  <a:pt x="974" y="10244"/>
                </a:lnTo>
                <a:lnTo>
                  <a:pt x="1193" y="10682"/>
                </a:lnTo>
                <a:lnTo>
                  <a:pt x="1412" y="11096"/>
                </a:lnTo>
                <a:lnTo>
                  <a:pt x="1680" y="11509"/>
                </a:lnTo>
                <a:lnTo>
                  <a:pt x="1947" y="11899"/>
                </a:lnTo>
                <a:lnTo>
                  <a:pt x="2239" y="12288"/>
                </a:lnTo>
                <a:lnTo>
                  <a:pt x="2531" y="12677"/>
                </a:lnTo>
                <a:lnTo>
                  <a:pt x="2969" y="13213"/>
                </a:lnTo>
                <a:lnTo>
                  <a:pt x="3407" y="13748"/>
                </a:lnTo>
                <a:lnTo>
                  <a:pt x="3626" y="14040"/>
                </a:lnTo>
                <a:lnTo>
                  <a:pt x="3869" y="14283"/>
                </a:lnTo>
                <a:lnTo>
                  <a:pt x="4113" y="14527"/>
                </a:lnTo>
                <a:lnTo>
                  <a:pt x="4380" y="14746"/>
                </a:lnTo>
                <a:lnTo>
                  <a:pt x="4502" y="14867"/>
                </a:lnTo>
                <a:lnTo>
                  <a:pt x="4697" y="15086"/>
                </a:lnTo>
                <a:lnTo>
                  <a:pt x="5159" y="15622"/>
                </a:lnTo>
                <a:lnTo>
                  <a:pt x="5621" y="16133"/>
                </a:lnTo>
                <a:lnTo>
                  <a:pt x="5792" y="16303"/>
                </a:lnTo>
                <a:lnTo>
                  <a:pt x="5865" y="16352"/>
                </a:lnTo>
                <a:lnTo>
                  <a:pt x="5913" y="16352"/>
                </a:lnTo>
                <a:lnTo>
                  <a:pt x="6084" y="16327"/>
                </a:lnTo>
                <a:lnTo>
                  <a:pt x="6230" y="16279"/>
                </a:lnTo>
                <a:lnTo>
                  <a:pt x="6351" y="16230"/>
                </a:lnTo>
                <a:lnTo>
                  <a:pt x="6473" y="16157"/>
                </a:lnTo>
                <a:lnTo>
                  <a:pt x="6716" y="15962"/>
                </a:lnTo>
                <a:lnTo>
                  <a:pt x="6911" y="15743"/>
                </a:lnTo>
                <a:lnTo>
                  <a:pt x="8176" y="14259"/>
                </a:lnTo>
                <a:lnTo>
                  <a:pt x="8833" y="13480"/>
                </a:lnTo>
                <a:lnTo>
                  <a:pt x="9466" y="12677"/>
                </a:lnTo>
                <a:lnTo>
                  <a:pt x="10074" y="11874"/>
                </a:lnTo>
                <a:lnTo>
                  <a:pt x="10634" y="11023"/>
                </a:lnTo>
                <a:lnTo>
                  <a:pt x="10877" y="10609"/>
                </a:lnTo>
                <a:lnTo>
                  <a:pt x="11121" y="10195"/>
                </a:lnTo>
                <a:lnTo>
                  <a:pt x="11340" y="9782"/>
                </a:lnTo>
                <a:lnTo>
                  <a:pt x="11534" y="9344"/>
                </a:lnTo>
                <a:lnTo>
                  <a:pt x="11704" y="8930"/>
                </a:lnTo>
                <a:lnTo>
                  <a:pt x="11875" y="8492"/>
                </a:lnTo>
                <a:lnTo>
                  <a:pt x="12021" y="8030"/>
                </a:lnTo>
                <a:lnTo>
                  <a:pt x="12118" y="7592"/>
                </a:lnTo>
                <a:lnTo>
                  <a:pt x="12215" y="7130"/>
                </a:lnTo>
                <a:lnTo>
                  <a:pt x="12264" y="6667"/>
                </a:lnTo>
                <a:lnTo>
                  <a:pt x="12288" y="6205"/>
                </a:lnTo>
                <a:lnTo>
                  <a:pt x="12288" y="5743"/>
                </a:lnTo>
                <a:lnTo>
                  <a:pt x="12240" y="5280"/>
                </a:lnTo>
                <a:lnTo>
                  <a:pt x="12167" y="4818"/>
                </a:lnTo>
                <a:lnTo>
                  <a:pt x="12045" y="4380"/>
                </a:lnTo>
                <a:lnTo>
                  <a:pt x="11899" y="3918"/>
                </a:lnTo>
                <a:lnTo>
                  <a:pt x="11729" y="3528"/>
                </a:lnTo>
                <a:lnTo>
                  <a:pt x="11534" y="3163"/>
                </a:lnTo>
                <a:lnTo>
                  <a:pt x="11315" y="2798"/>
                </a:lnTo>
                <a:lnTo>
                  <a:pt x="11096" y="2458"/>
                </a:lnTo>
                <a:lnTo>
                  <a:pt x="10829" y="2141"/>
                </a:lnTo>
                <a:lnTo>
                  <a:pt x="10537" y="1825"/>
                </a:lnTo>
                <a:lnTo>
                  <a:pt x="10245" y="1557"/>
                </a:lnTo>
                <a:lnTo>
                  <a:pt x="9928" y="1290"/>
                </a:lnTo>
                <a:lnTo>
                  <a:pt x="9588" y="1047"/>
                </a:lnTo>
                <a:lnTo>
                  <a:pt x="9223" y="828"/>
                </a:lnTo>
                <a:lnTo>
                  <a:pt x="8858" y="633"/>
                </a:lnTo>
                <a:lnTo>
                  <a:pt x="8493" y="463"/>
                </a:lnTo>
                <a:lnTo>
                  <a:pt x="8103" y="317"/>
                </a:lnTo>
                <a:lnTo>
                  <a:pt x="7714" y="195"/>
                </a:lnTo>
                <a:lnTo>
                  <a:pt x="7300" y="98"/>
                </a:lnTo>
                <a:lnTo>
                  <a:pt x="6887" y="49"/>
                </a:lnTo>
                <a:lnTo>
                  <a:pt x="6473" y="0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B439"/>
              </a:solidFill>
            </a:endParaRPr>
          </a:p>
        </p:txBody>
      </p:sp>
      <p:sp>
        <p:nvSpPr>
          <p:cNvPr id="18" name="Google Shape;124;p19"/>
          <p:cNvSpPr/>
          <p:nvPr/>
        </p:nvSpPr>
        <p:spPr>
          <a:xfrm>
            <a:off x="3040162" y="1272196"/>
            <a:ext cx="268576" cy="357373"/>
          </a:xfrm>
          <a:custGeom>
            <a:avLst/>
            <a:gdLst/>
            <a:ahLst/>
            <a:cxnLst/>
            <a:rect l="l" t="t" r="r" b="b"/>
            <a:pathLst>
              <a:path w="12289" h="16352" extrusionOk="0">
                <a:moveTo>
                  <a:pt x="6303" y="3991"/>
                </a:moveTo>
                <a:lnTo>
                  <a:pt x="6546" y="4015"/>
                </a:lnTo>
                <a:lnTo>
                  <a:pt x="6789" y="4064"/>
                </a:lnTo>
                <a:lnTo>
                  <a:pt x="7008" y="4137"/>
                </a:lnTo>
                <a:lnTo>
                  <a:pt x="7252" y="4234"/>
                </a:lnTo>
                <a:lnTo>
                  <a:pt x="7446" y="4356"/>
                </a:lnTo>
                <a:lnTo>
                  <a:pt x="7665" y="4502"/>
                </a:lnTo>
                <a:lnTo>
                  <a:pt x="7836" y="4672"/>
                </a:lnTo>
                <a:lnTo>
                  <a:pt x="8030" y="4842"/>
                </a:lnTo>
                <a:lnTo>
                  <a:pt x="8176" y="5037"/>
                </a:lnTo>
                <a:lnTo>
                  <a:pt x="8322" y="5256"/>
                </a:lnTo>
                <a:lnTo>
                  <a:pt x="8468" y="5475"/>
                </a:lnTo>
                <a:lnTo>
                  <a:pt x="8566" y="5718"/>
                </a:lnTo>
                <a:lnTo>
                  <a:pt x="8639" y="5986"/>
                </a:lnTo>
                <a:lnTo>
                  <a:pt x="8712" y="6229"/>
                </a:lnTo>
                <a:lnTo>
                  <a:pt x="8736" y="6473"/>
                </a:lnTo>
                <a:lnTo>
                  <a:pt x="8712" y="6716"/>
                </a:lnTo>
                <a:lnTo>
                  <a:pt x="8687" y="6959"/>
                </a:lnTo>
                <a:lnTo>
                  <a:pt x="8639" y="7178"/>
                </a:lnTo>
                <a:lnTo>
                  <a:pt x="8541" y="7397"/>
                </a:lnTo>
                <a:lnTo>
                  <a:pt x="8444" y="7592"/>
                </a:lnTo>
                <a:lnTo>
                  <a:pt x="8322" y="7787"/>
                </a:lnTo>
                <a:lnTo>
                  <a:pt x="8152" y="7981"/>
                </a:lnTo>
                <a:lnTo>
                  <a:pt x="7982" y="8152"/>
                </a:lnTo>
                <a:lnTo>
                  <a:pt x="7811" y="8298"/>
                </a:lnTo>
                <a:lnTo>
                  <a:pt x="7592" y="8419"/>
                </a:lnTo>
                <a:lnTo>
                  <a:pt x="7373" y="8517"/>
                </a:lnTo>
                <a:lnTo>
                  <a:pt x="7130" y="8614"/>
                </a:lnTo>
                <a:lnTo>
                  <a:pt x="6887" y="8687"/>
                </a:lnTo>
                <a:lnTo>
                  <a:pt x="6668" y="8711"/>
                </a:lnTo>
                <a:lnTo>
                  <a:pt x="6424" y="8736"/>
                </a:lnTo>
                <a:lnTo>
                  <a:pt x="6205" y="8736"/>
                </a:lnTo>
                <a:lnTo>
                  <a:pt x="5986" y="8711"/>
                </a:lnTo>
                <a:lnTo>
                  <a:pt x="5743" y="8663"/>
                </a:lnTo>
                <a:lnTo>
                  <a:pt x="5524" y="8614"/>
                </a:lnTo>
                <a:lnTo>
                  <a:pt x="5305" y="8541"/>
                </a:lnTo>
                <a:lnTo>
                  <a:pt x="5110" y="8444"/>
                </a:lnTo>
                <a:lnTo>
                  <a:pt x="4891" y="8346"/>
                </a:lnTo>
                <a:lnTo>
                  <a:pt x="4697" y="8225"/>
                </a:lnTo>
                <a:lnTo>
                  <a:pt x="4502" y="8103"/>
                </a:lnTo>
                <a:lnTo>
                  <a:pt x="4332" y="7957"/>
                </a:lnTo>
                <a:lnTo>
                  <a:pt x="4186" y="7787"/>
                </a:lnTo>
                <a:lnTo>
                  <a:pt x="4015" y="7616"/>
                </a:lnTo>
                <a:lnTo>
                  <a:pt x="3894" y="7446"/>
                </a:lnTo>
                <a:lnTo>
                  <a:pt x="3772" y="7251"/>
                </a:lnTo>
                <a:lnTo>
                  <a:pt x="3723" y="7105"/>
                </a:lnTo>
                <a:lnTo>
                  <a:pt x="3650" y="6935"/>
                </a:lnTo>
                <a:lnTo>
                  <a:pt x="3602" y="6643"/>
                </a:lnTo>
                <a:lnTo>
                  <a:pt x="3577" y="6327"/>
                </a:lnTo>
                <a:lnTo>
                  <a:pt x="3602" y="6010"/>
                </a:lnTo>
                <a:lnTo>
                  <a:pt x="3699" y="5718"/>
                </a:lnTo>
                <a:lnTo>
                  <a:pt x="3821" y="5426"/>
                </a:lnTo>
                <a:lnTo>
                  <a:pt x="3967" y="5134"/>
                </a:lnTo>
                <a:lnTo>
                  <a:pt x="4161" y="4891"/>
                </a:lnTo>
                <a:lnTo>
                  <a:pt x="4332" y="4696"/>
                </a:lnTo>
                <a:lnTo>
                  <a:pt x="4551" y="4502"/>
                </a:lnTo>
                <a:lnTo>
                  <a:pt x="4794" y="4356"/>
                </a:lnTo>
                <a:lnTo>
                  <a:pt x="5037" y="4210"/>
                </a:lnTo>
                <a:lnTo>
                  <a:pt x="5062" y="4210"/>
                </a:lnTo>
                <a:lnTo>
                  <a:pt x="5110" y="4234"/>
                </a:lnTo>
                <a:lnTo>
                  <a:pt x="5232" y="4234"/>
                </a:lnTo>
                <a:lnTo>
                  <a:pt x="5305" y="4210"/>
                </a:lnTo>
                <a:lnTo>
                  <a:pt x="5548" y="4112"/>
                </a:lnTo>
                <a:lnTo>
                  <a:pt x="5816" y="4039"/>
                </a:lnTo>
                <a:lnTo>
                  <a:pt x="6059" y="4015"/>
                </a:lnTo>
                <a:lnTo>
                  <a:pt x="6303" y="3991"/>
                </a:lnTo>
                <a:close/>
                <a:moveTo>
                  <a:pt x="6254" y="3480"/>
                </a:moveTo>
                <a:lnTo>
                  <a:pt x="5986" y="3504"/>
                </a:lnTo>
                <a:lnTo>
                  <a:pt x="5694" y="3553"/>
                </a:lnTo>
                <a:lnTo>
                  <a:pt x="5427" y="3626"/>
                </a:lnTo>
                <a:lnTo>
                  <a:pt x="5305" y="3650"/>
                </a:lnTo>
                <a:lnTo>
                  <a:pt x="5183" y="3699"/>
                </a:lnTo>
                <a:lnTo>
                  <a:pt x="4916" y="3796"/>
                </a:lnTo>
                <a:lnTo>
                  <a:pt x="4599" y="3966"/>
                </a:lnTo>
                <a:lnTo>
                  <a:pt x="4283" y="4161"/>
                </a:lnTo>
                <a:lnTo>
                  <a:pt x="3991" y="4404"/>
                </a:lnTo>
                <a:lnTo>
                  <a:pt x="3748" y="4672"/>
                </a:lnTo>
                <a:lnTo>
                  <a:pt x="3529" y="4940"/>
                </a:lnTo>
                <a:lnTo>
                  <a:pt x="3359" y="5232"/>
                </a:lnTo>
                <a:lnTo>
                  <a:pt x="3237" y="5572"/>
                </a:lnTo>
                <a:lnTo>
                  <a:pt x="3164" y="5889"/>
                </a:lnTo>
                <a:lnTo>
                  <a:pt x="3115" y="6229"/>
                </a:lnTo>
                <a:lnTo>
                  <a:pt x="3140" y="6570"/>
                </a:lnTo>
                <a:lnTo>
                  <a:pt x="3188" y="6911"/>
                </a:lnTo>
                <a:lnTo>
                  <a:pt x="3261" y="7251"/>
                </a:lnTo>
                <a:lnTo>
                  <a:pt x="3383" y="7495"/>
                </a:lnTo>
                <a:lnTo>
                  <a:pt x="3529" y="7762"/>
                </a:lnTo>
                <a:lnTo>
                  <a:pt x="3699" y="7981"/>
                </a:lnTo>
                <a:lnTo>
                  <a:pt x="3869" y="8200"/>
                </a:lnTo>
                <a:lnTo>
                  <a:pt x="4088" y="8371"/>
                </a:lnTo>
                <a:lnTo>
                  <a:pt x="4307" y="8541"/>
                </a:lnTo>
                <a:lnTo>
                  <a:pt x="4551" y="8711"/>
                </a:lnTo>
                <a:lnTo>
                  <a:pt x="4794" y="8833"/>
                </a:lnTo>
                <a:lnTo>
                  <a:pt x="5062" y="8930"/>
                </a:lnTo>
                <a:lnTo>
                  <a:pt x="5329" y="9028"/>
                </a:lnTo>
                <a:lnTo>
                  <a:pt x="5597" y="9101"/>
                </a:lnTo>
                <a:lnTo>
                  <a:pt x="5889" y="9149"/>
                </a:lnTo>
                <a:lnTo>
                  <a:pt x="6181" y="9174"/>
                </a:lnTo>
                <a:lnTo>
                  <a:pt x="6449" y="9198"/>
                </a:lnTo>
                <a:lnTo>
                  <a:pt x="6741" y="9174"/>
                </a:lnTo>
                <a:lnTo>
                  <a:pt x="7008" y="9149"/>
                </a:lnTo>
                <a:lnTo>
                  <a:pt x="7325" y="9076"/>
                </a:lnTo>
                <a:lnTo>
                  <a:pt x="7617" y="8979"/>
                </a:lnTo>
                <a:lnTo>
                  <a:pt x="7884" y="8833"/>
                </a:lnTo>
                <a:lnTo>
                  <a:pt x="8128" y="8687"/>
                </a:lnTo>
                <a:lnTo>
                  <a:pt x="8347" y="8492"/>
                </a:lnTo>
                <a:lnTo>
                  <a:pt x="8541" y="8273"/>
                </a:lnTo>
                <a:lnTo>
                  <a:pt x="8712" y="8054"/>
                </a:lnTo>
                <a:lnTo>
                  <a:pt x="8858" y="7787"/>
                </a:lnTo>
                <a:lnTo>
                  <a:pt x="8979" y="7543"/>
                </a:lnTo>
                <a:lnTo>
                  <a:pt x="9052" y="7251"/>
                </a:lnTo>
                <a:lnTo>
                  <a:pt x="9125" y="6959"/>
                </a:lnTo>
                <a:lnTo>
                  <a:pt x="9150" y="6667"/>
                </a:lnTo>
                <a:lnTo>
                  <a:pt x="9150" y="6375"/>
                </a:lnTo>
                <a:lnTo>
                  <a:pt x="9125" y="6083"/>
                </a:lnTo>
                <a:lnTo>
                  <a:pt x="9052" y="5791"/>
                </a:lnTo>
                <a:lnTo>
                  <a:pt x="8955" y="5499"/>
                </a:lnTo>
                <a:lnTo>
                  <a:pt x="8858" y="5232"/>
                </a:lnTo>
                <a:lnTo>
                  <a:pt x="8712" y="4988"/>
                </a:lnTo>
                <a:lnTo>
                  <a:pt x="8566" y="4769"/>
                </a:lnTo>
                <a:lnTo>
                  <a:pt x="8395" y="4550"/>
                </a:lnTo>
                <a:lnTo>
                  <a:pt x="8201" y="4356"/>
                </a:lnTo>
                <a:lnTo>
                  <a:pt x="7982" y="4161"/>
                </a:lnTo>
                <a:lnTo>
                  <a:pt x="7763" y="3991"/>
                </a:lnTo>
                <a:lnTo>
                  <a:pt x="7544" y="3845"/>
                </a:lnTo>
                <a:lnTo>
                  <a:pt x="7300" y="3723"/>
                </a:lnTo>
                <a:lnTo>
                  <a:pt x="7033" y="3626"/>
                </a:lnTo>
                <a:lnTo>
                  <a:pt x="6789" y="3553"/>
                </a:lnTo>
                <a:lnTo>
                  <a:pt x="6522" y="3504"/>
                </a:lnTo>
                <a:lnTo>
                  <a:pt x="6254" y="3480"/>
                </a:lnTo>
                <a:close/>
                <a:moveTo>
                  <a:pt x="6303" y="536"/>
                </a:moveTo>
                <a:lnTo>
                  <a:pt x="6668" y="560"/>
                </a:lnTo>
                <a:lnTo>
                  <a:pt x="7033" y="633"/>
                </a:lnTo>
                <a:lnTo>
                  <a:pt x="7422" y="706"/>
                </a:lnTo>
                <a:lnTo>
                  <a:pt x="7763" y="828"/>
                </a:lnTo>
                <a:lnTo>
                  <a:pt x="8128" y="949"/>
                </a:lnTo>
                <a:lnTo>
                  <a:pt x="8468" y="1095"/>
                </a:lnTo>
                <a:lnTo>
                  <a:pt x="8809" y="1266"/>
                </a:lnTo>
                <a:lnTo>
                  <a:pt x="9125" y="1460"/>
                </a:lnTo>
                <a:lnTo>
                  <a:pt x="9442" y="1679"/>
                </a:lnTo>
                <a:lnTo>
                  <a:pt x="9734" y="1898"/>
                </a:lnTo>
                <a:lnTo>
                  <a:pt x="10026" y="2166"/>
                </a:lnTo>
                <a:lnTo>
                  <a:pt x="10050" y="2287"/>
                </a:lnTo>
                <a:lnTo>
                  <a:pt x="10074" y="2409"/>
                </a:lnTo>
                <a:lnTo>
                  <a:pt x="10196" y="2798"/>
                </a:lnTo>
                <a:lnTo>
                  <a:pt x="10220" y="2847"/>
                </a:lnTo>
                <a:lnTo>
                  <a:pt x="10269" y="2871"/>
                </a:lnTo>
                <a:lnTo>
                  <a:pt x="10342" y="2896"/>
                </a:lnTo>
                <a:lnTo>
                  <a:pt x="10391" y="2896"/>
                </a:lnTo>
                <a:lnTo>
                  <a:pt x="10439" y="2871"/>
                </a:lnTo>
                <a:lnTo>
                  <a:pt x="10464" y="2847"/>
                </a:lnTo>
                <a:lnTo>
                  <a:pt x="10488" y="2798"/>
                </a:lnTo>
                <a:lnTo>
                  <a:pt x="10512" y="2677"/>
                </a:lnTo>
                <a:lnTo>
                  <a:pt x="10585" y="2774"/>
                </a:lnTo>
                <a:lnTo>
                  <a:pt x="10537" y="3090"/>
                </a:lnTo>
                <a:lnTo>
                  <a:pt x="10537" y="3261"/>
                </a:lnTo>
                <a:lnTo>
                  <a:pt x="10561" y="3334"/>
                </a:lnTo>
                <a:lnTo>
                  <a:pt x="10610" y="3382"/>
                </a:lnTo>
                <a:lnTo>
                  <a:pt x="10634" y="3431"/>
                </a:lnTo>
                <a:lnTo>
                  <a:pt x="10683" y="3407"/>
                </a:lnTo>
                <a:lnTo>
                  <a:pt x="10756" y="3382"/>
                </a:lnTo>
                <a:lnTo>
                  <a:pt x="10804" y="3309"/>
                </a:lnTo>
                <a:lnTo>
                  <a:pt x="10877" y="3163"/>
                </a:lnTo>
                <a:lnTo>
                  <a:pt x="10877" y="3188"/>
                </a:lnTo>
                <a:lnTo>
                  <a:pt x="10950" y="3285"/>
                </a:lnTo>
                <a:lnTo>
                  <a:pt x="10853" y="3553"/>
                </a:lnTo>
                <a:lnTo>
                  <a:pt x="10804" y="3674"/>
                </a:lnTo>
                <a:lnTo>
                  <a:pt x="10756" y="3796"/>
                </a:lnTo>
                <a:lnTo>
                  <a:pt x="10756" y="3893"/>
                </a:lnTo>
                <a:lnTo>
                  <a:pt x="10804" y="4015"/>
                </a:lnTo>
                <a:lnTo>
                  <a:pt x="10829" y="4088"/>
                </a:lnTo>
                <a:lnTo>
                  <a:pt x="10902" y="4112"/>
                </a:lnTo>
                <a:lnTo>
                  <a:pt x="10975" y="4112"/>
                </a:lnTo>
                <a:lnTo>
                  <a:pt x="11023" y="4088"/>
                </a:lnTo>
                <a:lnTo>
                  <a:pt x="11096" y="4039"/>
                </a:lnTo>
                <a:lnTo>
                  <a:pt x="11169" y="3966"/>
                </a:lnTo>
                <a:lnTo>
                  <a:pt x="11242" y="3820"/>
                </a:lnTo>
                <a:lnTo>
                  <a:pt x="11340" y="4039"/>
                </a:lnTo>
                <a:lnTo>
                  <a:pt x="11194" y="4307"/>
                </a:lnTo>
                <a:lnTo>
                  <a:pt x="11048" y="4575"/>
                </a:lnTo>
                <a:lnTo>
                  <a:pt x="11023" y="4696"/>
                </a:lnTo>
                <a:lnTo>
                  <a:pt x="11023" y="4794"/>
                </a:lnTo>
                <a:lnTo>
                  <a:pt x="11048" y="4867"/>
                </a:lnTo>
                <a:lnTo>
                  <a:pt x="11121" y="4915"/>
                </a:lnTo>
                <a:lnTo>
                  <a:pt x="11169" y="4915"/>
                </a:lnTo>
                <a:lnTo>
                  <a:pt x="11218" y="4891"/>
                </a:lnTo>
                <a:lnTo>
                  <a:pt x="11340" y="4794"/>
                </a:lnTo>
                <a:lnTo>
                  <a:pt x="11510" y="4575"/>
                </a:lnTo>
                <a:lnTo>
                  <a:pt x="11534" y="4550"/>
                </a:lnTo>
                <a:lnTo>
                  <a:pt x="11607" y="4818"/>
                </a:lnTo>
                <a:lnTo>
                  <a:pt x="11510" y="4940"/>
                </a:lnTo>
                <a:lnTo>
                  <a:pt x="11388" y="5061"/>
                </a:lnTo>
                <a:lnTo>
                  <a:pt x="11291" y="5183"/>
                </a:lnTo>
                <a:lnTo>
                  <a:pt x="11218" y="5280"/>
                </a:lnTo>
                <a:lnTo>
                  <a:pt x="11096" y="5524"/>
                </a:lnTo>
                <a:lnTo>
                  <a:pt x="11072" y="5548"/>
                </a:lnTo>
                <a:lnTo>
                  <a:pt x="11096" y="5572"/>
                </a:lnTo>
                <a:lnTo>
                  <a:pt x="11121" y="5597"/>
                </a:lnTo>
                <a:lnTo>
                  <a:pt x="11145" y="5572"/>
                </a:lnTo>
                <a:lnTo>
                  <a:pt x="11388" y="5475"/>
                </a:lnTo>
                <a:lnTo>
                  <a:pt x="11510" y="5402"/>
                </a:lnTo>
                <a:lnTo>
                  <a:pt x="11631" y="5305"/>
                </a:lnTo>
                <a:lnTo>
                  <a:pt x="11680" y="5256"/>
                </a:lnTo>
                <a:lnTo>
                  <a:pt x="11729" y="5499"/>
                </a:lnTo>
                <a:lnTo>
                  <a:pt x="11364" y="5840"/>
                </a:lnTo>
                <a:lnTo>
                  <a:pt x="11048" y="6229"/>
                </a:lnTo>
                <a:lnTo>
                  <a:pt x="11023" y="6278"/>
                </a:lnTo>
                <a:lnTo>
                  <a:pt x="11048" y="6327"/>
                </a:lnTo>
                <a:lnTo>
                  <a:pt x="11072" y="6351"/>
                </a:lnTo>
                <a:lnTo>
                  <a:pt x="11121" y="6351"/>
                </a:lnTo>
                <a:lnTo>
                  <a:pt x="11291" y="6254"/>
                </a:lnTo>
                <a:lnTo>
                  <a:pt x="11461" y="6156"/>
                </a:lnTo>
                <a:lnTo>
                  <a:pt x="11753" y="5913"/>
                </a:lnTo>
                <a:lnTo>
                  <a:pt x="11753" y="6302"/>
                </a:lnTo>
                <a:lnTo>
                  <a:pt x="11631" y="6424"/>
                </a:lnTo>
                <a:lnTo>
                  <a:pt x="11534" y="6546"/>
                </a:lnTo>
                <a:lnTo>
                  <a:pt x="11412" y="6692"/>
                </a:lnTo>
                <a:lnTo>
                  <a:pt x="11291" y="6789"/>
                </a:lnTo>
                <a:lnTo>
                  <a:pt x="11048" y="6935"/>
                </a:lnTo>
                <a:lnTo>
                  <a:pt x="10999" y="6984"/>
                </a:lnTo>
                <a:lnTo>
                  <a:pt x="10950" y="7032"/>
                </a:lnTo>
                <a:lnTo>
                  <a:pt x="10926" y="7105"/>
                </a:lnTo>
                <a:lnTo>
                  <a:pt x="10950" y="7154"/>
                </a:lnTo>
                <a:lnTo>
                  <a:pt x="11023" y="7203"/>
                </a:lnTo>
                <a:lnTo>
                  <a:pt x="11096" y="7251"/>
                </a:lnTo>
                <a:lnTo>
                  <a:pt x="11169" y="7251"/>
                </a:lnTo>
                <a:lnTo>
                  <a:pt x="11267" y="7227"/>
                </a:lnTo>
                <a:lnTo>
                  <a:pt x="11437" y="7178"/>
                </a:lnTo>
                <a:lnTo>
                  <a:pt x="11583" y="7081"/>
                </a:lnTo>
                <a:lnTo>
                  <a:pt x="11704" y="6984"/>
                </a:lnTo>
                <a:lnTo>
                  <a:pt x="11631" y="7470"/>
                </a:lnTo>
                <a:lnTo>
                  <a:pt x="11583" y="7470"/>
                </a:lnTo>
                <a:lnTo>
                  <a:pt x="11534" y="7495"/>
                </a:lnTo>
                <a:lnTo>
                  <a:pt x="11291" y="7665"/>
                </a:lnTo>
                <a:lnTo>
                  <a:pt x="11023" y="7811"/>
                </a:lnTo>
                <a:lnTo>
                  <a:pt x="10902" y="7884"/>
                </a:lnTo>
                <a:lnTo>
                  <a:pt x="10804" y="7957"/>
                </a:lnTo>
                <a:lnTo>
                  <a:pt x="10731" y="8054"/>
                </a:lnTo>
                <a:lnTo>
                  <a:pt x="10707" y="8103"/>
                </a:lnTo>
                <a:lnTo>
                  <a:pt x="10707" y="8176"/>
                </a:lnTo>
                <a:lnTo>
                  <a:pt x="10707" y="8200"/>
                </a:lnTo>
                <a:lnTo>
                  <a:pt x="10853" y="8200"/>
                </a:lnTo>
                <a:lnTo>
                  <a:pt x="10950" y="8176"/>
                </a:lnTo>
                <a:lnTo>
                  <a:pt x="11194" y="8079"/>
                </a:lnTo>
                <a:lnTo>
                  <a:pt x="11534" y="7933"/>
                </a:lnTo>
                <a:lnTo>
                  <a:pt x="11437" y="8273"/>
                </a:lnTo>
                <a:lnTo>
                  <a:pt x="11340" y="8298"/>
                </a:lnTo>
                <a:lnTo>
                  <a:pt x="11242" y="8322"/>
                </a:lnTo>
                <a:lnTo>
                  <a:pt x="11072" y="8419"/>
                </a:lnTo>
                <a:lnTo>
                  <a:pt x="10829" y="8541"/>
                </a:lnTo>
                <a:lnTo>
                  <a:pt x="10561" y="8614"/>
                </a:lnTo>
                <a:lnTo>
                  <a:pt x="10537" y="8638"/>
                </a:lnTo>
                <a:lnTo>
                  <a:pt x="10512" y="8663"/>
                </a:lnTo>
                <a:lnTo>
                  <a:pt x="10537" y="8687"/>
                </a:lnTo>
                <a:lnTo>
                  <a:pt x="10561" y="8711"/>
                </a:lnTo>
                <a:lnTo>
                  <a:pt x="10731" y="8736"/>
                </a:lnTo>
                <a:lnTo>
                  <a:pt x="10926" y="8736"/>
                </a:lnTo>
                <a:lnTo>
                  <a:pt x="11121" y="8711"/>
                </a:lnTo>
                <a:lnTo>
                  <a:pt x="11315" y="8663"/>
                </a:lnTo>
                <a:lnTo>
                  <a:pt x="11169" y="9028"/>
                </a:lnTo>
                <a:lnTo>
                  <a:pt x="10926" y="9028"/>
                </a:lnTo>
                <a:lnTo>
                  <a:pt x="10683" y="9052"/>
                </a:lnTo>
                <a:lnTo>
                  <a:pt x="10439" y="9125"/>
                </a:lnTo>
                <a:lnTo>
                  <a:pt x="10220" y="9198"/>
                </a:lnTo>
                <a:lnTo>
                  <a:pt x="10196" y="9222"/>
                </a:lnTo>
                <a:lnTo>
                  <a:pt x="10196" y="9247"/>
                </a:lnTo>
                <a:lnTo>
                  <a:pt x="10220" y="9271"/>
                </a:lnTo>
                <a:lnTo>
                  <a:pt x="10245" y="9295"/>
                </a:lnTo>
                <a:lnTo>
                  <a:pt x="10488" y="9295"/>
                </a:lnTo>
                <a:lnTo>
                  <a:pt x="10731" y="9320"/>
                </a:lnTo>
                <a:lnTo>
                  <a:pt x="11048" y="9368"/>
                </a:lnTo>
                <a:lnTo>
                  <a:pt x="10853" y="9757"/>
                </a:lnTo>
                <a:lnTo>
                  <a:pt x="10561" y="9733"/>
                </a:lnTo>
                <a:lnTo>
                  <a:pt x="10245" y="9709"/>
                </a:lnTo>
                <a:lnTo>
                  <a:pt x="10099" y="9709"/>
                </a:lnTo>
                <a:lnTo>
                  <a:pt x="9977" y="9733"/>
                </a:lnTo>
                <a:lnTo>
                  <a:pt x="9904" y="9782"/>
                </a:lnTo>
                <a:lnTo>
                  <a:pt x="9880" y="9806"/>
                </a:lnTo>
                <a:lnTo>
                  <a:pt x="9880" y="9830"/>
                </a:lnTo>
                <a:lnTo>
                  <a:pt x="9928" y="9928"/>
                </a:lnTo>
                <a:lnTo>
                  <a:pt x="9977" y="10001"/>
                </a:lnTo>
                <a:lnTo>
                  <a:pt x="10050" y="10074"/>
                </a:lnTo>
                <a:lnTo>
                  <a:pt x="10147" y="10122"/>
                </a:lnTo>
                <a:lnTo>
                  <a:pt x="10391" y="10171"/>
                </a:lnTo>
                <a:lnTo>
                  <a:pt x="10610" y="10220"/>
                </a:lnTo>
                <a:lnTo>
                  <a:pt x="10439" y="10512"/>
                </a:lnTo>
                <a:lnTo>
                  <a:pt x="10439" y="10439"/>
                </a:lnTo>
                <a:lnTo>
                  <a:pt x="10391" y="10390"/>
                </a:lnTo>
                <a:lnTo>
                  <a:pt x="10342" y="10341"/>
                </a:lnTo>
                <a:lnTo>
                  <a:pt x="10220" y="10293"/>
                </a:lnTo>
                <a:lnTo>
                  <a:pt x="9977" y="10268"/>
                </a:lnTo>
                <a:lnTo>
                  <a:pt x="9709" y="10220"/>
                </a:lnTo>
                <a:lnTo>
                  <a:pt x="9588" y="10220"/>
                </a:lnTo>
                <a:lnTo>
                  <a:pt x="9466" y="10244"/>
                </a:lnTo>
                <a:lnTo>
                  <a:pt x="9417" y="10268"/>
                </a:lnTo>
                <a:lnTo>
                  <a:pt x="9393" y="10317"/>
                </a:lnTo>
                <a:lnTo>
                  <a:pt x="9393" y="10366"/>
                </a:lnTo>
                <a:lnTo>
                  <a:pt x="9417" y="10414"/>
                </a:lnTo>
                <a:lnTo>
                  <a:pt x="9515" y="10487"/>
                </a:lnTo>
                <a:lnTo>
                  <a:pt x="9636" y="10560"/>
                </a:lnTo>
                <a:lnTo>
                  <a:pt x="9880" y="10633"/>
                </a:lnTo>
                <a:lnTo>
                  <a:pt x="10123" y="10682"/>
                </a:lnTo>
                <a:lnTo>
                  <a:pt x="10245" y="10682"/>
                </a:lnTo>
                <a:lnTo>
                  <a:pt x="10366" y="10633"/>
                </a:lnTo>
                <a:lnTo>
                  <a:pt x="10001" y="11242"/>
                </a:lnTo>
                <a:lnTo>
                  <a:pt x="9782" y="11169"/>
                </a:lnTo>
                <a:lnTo>
                  <a:pt x="9588" y="11144"/>
                </a:lnTo>
                <a:lnTo>
                  <a:pt x="9417" y="11096"/>
                </a:lnTo>
                <a:lnTo>
                  <a:pt x="9247" y="11071"/>
                </a:lnTo>
                <a:lnTo>
                  <a:pt x="9052" y="11047"/>
                </a:lnTo>
                <a:lnTo>
                  <a:pt x="8882" y="11096"/>
                </a:lnTo>
                <a:lnTo>
                  <a:pt x="8858" y="11120"/>
                </a:lnTo>
                <a:lnTo>
                  <a:pt x="8833" y="11169"/>
                </a:lnTo>
                <a:lnTo>
                  <a:pt x="8833" y="11193"/>
                </a:lnTo>
                <a:lnTo>
                  <a:pt x="8858" y="11242"/>
                </a:lnTo>
                <a:lnTo>
                  <a:pt x="9052" y="11315"/>
                </a:lnTo>
                <a:lnTo>
                  <a:pt x="9223" y="11363"/>
                </a:lnTo>
                <a:lnTo>
                  <a:pt x="9588" y="11485"/>
                </a:lnTo>
                <a:lnTo>
                  <a:pt x="9782" y="11558"/>
                </a:lnTo>
                <a:lnTo>
                  <a:pt x="9490" y="11996"/>
                </a:lnTo>
                <a:lnTo>
                  <a:pt x="9344" y="11923"/>
                </a:lnTo>
                <a:lnTo>
                  <a:pt x="9223" y="11874"/>
                </a:lnTo>
                <a:lnTo>
                  <a:pt x="8931" y="11801"/>
                </a:lnTo>
                <a:lnTo>
                  <a:pt x="8566" y="11704"/>
                </a:lnTo>
                <a:lnTo>
                  <a:pt x="8371" y="11655"/>
                </a:lnTo>
                <a:lnTo>
                  <a:pt x="8176" y="11655"/>
                </a:lnTo>
                <a:lnTo>
                  <a:pt x="8103" y="11680"/>
                </a:lnTo>
                <a:lnTo>
                  <a:pt x="8079" y="11728"/>
                </a:lnTo>
                <a:lnTo>
                  <a:pt x="8055" y="11801"/>
                </a:lnTo>
                <a:lnTo>
                  <a:pt x="8103" y="11850"/>
                </a:lnTo>
                <a:lnTo>
                  <a:pt x="8249" y="11947"/>
                </a:lnTo>
                <a:lnTo>
                  <a:pt x="8395" y="12045"/>
                </a:lnTo>
                <a:lnTo>
                  <a:pt x="8736" y="12166"/>
                </a:lnTo>
                <a:lnTo>
                  <a:pt x="8979" y="12239"/>
                </a:lnTo>
                <a:lnTo>
                  <a:pt x="9247" y="12312"/>
                </a:lnTo>
                <a:lnTo>
                  <a:pt x="9004" y="12629"/>
                </a:lnTo>
                <a:lnTo>
                  <a:pt x="8712" y="12580"/>
                </a:lnTo>
                <a:lnTo>
                  <a:pt x="8420" y="12531"/>
                </a:lnTo>
                <a:lnTo>
                  <a:pt x="8201" y="12458"/>
                </a:lnTo>
                <a:lnTo>
                  <a:pt x="8006" y="12361"/>
                </a:lnTo>
                <a:lnTo>
                  <a:pt x="7787" y="12239"/>
                </a:lnTo>
                <a:lnTo>
                  <a:pt x="7592" y="12142"/>
                </a:lnTo>
                <a:lnTo>
                  <a:pt x="7544" y="12142"/>
                </a:lnTo>
                <a:lnTo>
                  <a:pt x="7495" y="12166"/>
                </a:lnTo>
                <a:lnTo>
                  <a:pt x="7495" y="12215"/>
                </a:lnTo>
                <a:lnTo>
                  <a:pt x="7471" y="12264"/>
                </a:lnTo>
                <a:lnTo>
                  <a:pt x="7519" y="12385"/>
                </a:lnTo>
                <a:lnTo>
                  <a:pt x="7592" y="12507"/>
                </a:lnTo>
                <a:lnTo>
                  <a:pt x="7690" y="12604"/>
                </a:lnTo>
                <a:lnTo>
                  <a:pt x="7811" y="12677"/>
                </a:lnTo>
                <a:lnTo>
                  <a:pt x="8055" y="12823"/>
                </a:lnTo>
                <a:lnTo>
                  <a:pt x="8298" y="12921"/>
                </a:lnTo>
                <a:lnTo>
                  <a:pt x="8493" y="12994"/>
                </a:lnTo>
                <a:lnTo>
                  <a:pt x="8687" y="13018"/>
                </a:lnTo>
                <a:lnTo>
                  <a:pt x="8371" y="13407"/>
                </a:lnTo>
                <a:lnTo>
                  <a:pt x="8274" y="13310"/>
                </a:lnTo>
                <a:lnTo>
                  <a:pt x="8152" y="13261"/>
                </a:lnTo>
                <a:lnTo>
                  <a:pt x="7909" y="13188"/>
                </a:lnTo>
                <a:lnTo>
                  <a:pt x="7471" y="12994"/>
                </a:lnTo>
                <a:lnTo>
                  <a:pt x="7252" y="12921"/>
                </a:lnTo>
                <a:lnTo>
                  <a:pt x="7033" y="12896"/>
                </a:lnTo>
                <a:lnTo>
                  <a:pt x="7008" y="12896"/>
                </a:lnTo>
                <a:lnTo>
                  <a:pt x="7008" y="12945"/>
                </a:lnTo>
                <a:lnTo>
                  <a:pt x="7057" y="13042"/>
                </a:lnTo>
                <a:lnTo>
                  <a:pt x="7130" y="13115"/>
                </a:lnTo>
                <a:lnTo>
                  <a:pt x="7300" y="13261"/>
                </a:lnTo>
                <a:lnTo>
                  <a:pt x="7495" y="13359"/>
                </a:lnTo>
                <a:lnTo>
                  <a:pt x="7690" y="13456"/>
                </a:lnTo>
                <a:lnTo>
                  <a:pt x="7909" y="13578"/>
                </a:lnTo>
                <a:lnTo>
                  <a:pt x="8006" y="13626"/>
                </a:lnTo>
                <a:lnTo>
                  <a:pt x="8128" y="13675"/>
                </a:lnTo>
                <a:lnTo>
                  <a:pt x="7836" y="14016"/>
                </a:lnTo>
                <a:lnTo>
                  <a:pt x="7665" y="13967"/>
                </a:lnTo>
                <a:lnTo>
                  <a:pt x="7179" y="13724"/>
                </a:lnTo>
                <a:lnTo>
                  <a:pt x="6814" y="13553"/>
                </a:lnTo>
                <a:lnTo>
                  <a:pt x="6619" y="13480"/>
                </a:lnTo>
                <a:lnTo>
                  <a:pt x="6424" y="13480"/>
                </a:lnTo>
                <a:lnTo>
                  <a:pt x="6400" y="13505"/>
                </a:lnTo>
                <a:lnTo>
                  <a:pt x="6400" y="13553"/>
                </a:lnTo>
                <a:lnTo>
                  <a:pt x="6449" y="13651"/>
                </a:lnTo>
                <a:lnTo>
                  <a:pt x="6497" y="13724"/>
                </a:lnTo>
                <a:lnTo>
                  <a:pt x="6595" y="13821"/>
                </a:lnTo>
                <a:lnTo>
                  <a:pt x="6692" y="13894"/>
                </a:lnTo>
                <a:lnTo>
                  <a:pt x="6887" y="14016"/>
                </a:lnTo>
                <a:lnTo>
                  <a:pt x="7081" y="14137"/>
                </a:lnTo>
                <a:lnTo>
                  <a:pt x="7276" y="14235"/>
                </a:lnTo>
                <a:lnTo>
                  <a:pt x="7519" y="14381"/>
                </a:lnTo>
                <a:lnTo>
                  <a:pt x="7106" y="14843"/>
                </a:lnTo>
                <a:lnTo>
                  <a:pt x="6814" y="14697"/>
                </a:lnTo>
                <a:lnTo>
                  <a:pt x="6546" y="14527"/>
                </a:lnTo>
                <a:lnTo>
                  <a:pt x="6376" y="14405"/>
                </a:lnTo>
                <a:lnTo>
                  <a:pt x="6230" y="14259"/>
                </a:lnTo>
                <a:lnTo>
                  <a:pt x="6157" y="14162"/>
                </a:lnTo>
                <a:lnTo>
                  <a:pt x="6035" y="14064"/>
                </a:lnTo>
                <a:lnTo>
                  <a:pt x="5962" y="14064"/>
                </a:lnTo>
                <a:lnTo>
                  <a:pt x="5913" y="14089"/>
                </a:lnTo>
                <a:lnTo>
                  <a:pt x="5840" y="14186"/>
                </a:lnTo>
                <a:lnTo>
                  <a:pt x="5840" y="14283"/>
                </a:lnTo>
                <a:lnTo>
                  <a:pt x="5865" y="14381"/>
                </a:lnTo>
                <a:lnTo>
                  <a:pt x="5913" y="14478"/>
                </a:lnTo>
                <a:lnTo>
                  <a:pt x="6059" y="14673"/>
                </a:lnTo>
                <a:lnTo>
                  <a:pt x="6205" y="14794"/>
                </a:lnTo>
                <a:lnTo>
                  <a:pt x="6449" y="15013"/>
                </a:lnTo>
                <a:lnTo>
                  <a:pt x="6595" y="15135"/>
                </a:lnTo>
                <a:lnTo>
                  <a:pt x="6765" y="15208"/>
                </a:lnTo>
                <a:lnTo>
                  <a:pt x="6132" y="15816"/>
                </a:lnTo>
                <a:lnTo>
                  <a:pt x="5986" y="15573"/>
                </a:lnTo>
                <a:lnTo>
                  <a:pt x="5792" y="15354"/>
                </a:lnTo>
                <a:lnTo>
                  <a:pt x="5402" y="14916"/>
                </a:lnTo>
                <a:lnTo>
                  <a:pt x="5013" y="14527"/>
                </a:lnTo>
                <a:lnTo>
                  <a:pt x="4818" y="14332"/>
                </a:lnTo>
                <a:lnTo>
                  <a:pt x="4648" y="14113"/>
                </a:lnTo>
                <a:lnTo>
                  <a:pt x="4332" y="13724"/>
                </a:lnTo>
                <a:lnTo>
                  <a:pt x="3991" y="13359"/>
                </a:lnTo>
                <a:lnTo>
                  <a:pt x="3310" y="12629"/>
                </a:lnTo>
                <a:lnTo>
                  <a:pt x="2969" y="12264"/>
                </a:lnTo>
                <a:lnTo>
                  <a:pt x="2653" y="11874"/>
                </a:lnTo>
                <a:lnTo>
                  <a:pt x="2361" y="11485"/>
                </a:lnTo>
                <a:lnTo>
                  <a:pt x="2069" y="11071"/>
                </a:lnTo>
                <a:lnTo>
                  <a:pt x="1704" y="10439"/>
                </a:lnTo>
                <a:lnTo>
                  <a:pt x="1363" y="9757"/>
                </a:lnTo>
                <a:lnTo>
                  <a:pt x="1096" y="9052"/>
                </a:lnTo>
                <a:lnTo>
                  <a:pt x="974" y="8711"/>
                </a:lnTo>
                <a:lnTo>
                  <a:pt x="877" y="8346"/>
                </a:lnTo>
                <a:lnTo>
                  <a:pt x="779" y="7981"/>
                </a:lnTo>
                <a:lnTo>
                  <a:pt x="706" y="7616"/>
                </a:lnTo>
                <a:lnTo>
                  <a:pt x="633" y="7251"/>
                </a:lnTo>
                <a:lnTo>
                  <a:pt x="609" y="6862"/>
                </a:lnTo>
                <a:lnTo>
                  <a:pt x="585" y="6497"/>
                </a:lnTo>
                <a:lnTo>
                  <a:pt x="585" y="6132"/>
                </a:lnTo>
                <a:lnTo>
                  <a:pt x="585" y="5743"/>
                </a:lnTo>
                <a:lnTo>
                  <a:pt x="609" y="5378"/>
                </a:lnTo>
                <a:lnTo>
                  <a:pt x="682" y="4988"/>
                </a:lnTo>
                <a:lnTo>
                  <a:pt x="755" y="4599"/>
                </a:lnTo>
                <a:lnTo>
                  <a:pt x="877" y="4210"/>
                </a:lnTo>
                <a:lnTo>
                  <a:pt x="1023" y="3845"/>
                </a:lnTo>
                <a:lnTo>
                  <a:pt x="1193" y="3504"/>
                </a:lnTo>
                <a:lnTo>
                  <a:pt x="1363" y="3163"/>
                </a:lnTo>
                <a:lnTo>
                  <a:pt x="1582" y="2823"/>
                </a:lnTo>
                <a:lnTo>
                  <a:pt x="1826" y="2506"/>
                </a:lnTo>
                <a:lnTo>
                  <a:pt x="2093" y="2214"/>
                </a:lnTo>
                <a:lnTo>
                  <a:pt x="2361" y="1947"/>
                </a:lnTo>
                <a:lnTo>
                  <a:pt x="2653" y="1679"/>
                </a:lnTo>
                <a:lnTo>
                  <a:pt x="2969" y="1460"/>
                </a:lnTo>
                <a:lnTo>
                  <a:pt x="3310" y="1241"/>
                </a:lnTo>
                <a:lnTo>
                  <a:pt x="3650" y="1047"/>
                </a:lnTo>
                <a:lnTo>
                  <a:pt x="4015" y="901"/>
                </a:lnTo>
                <a:lnTo>
                  <a:pt x="4405" y="755"/>
                </a:lnTo>
                <a:lnTo>
                  <a:pt x="4770" y="657"/>
                </a:lnTo>
                <a:lnTo>
                  <a:pt x="5159" y="584"/>
                </a:lnTo>
                <a:lnTo>
                  <a:pt x="5524" y="536"/>
                </a:lnTo>
                <a:close/>
                <a:moveTo>
                  <a:pt x="5646" y="0"/>
                </a:moveTo>
                <a:lnTo>
                  <a:pt x="5256" y="49"/>
                </a:lnTo>
                <a:lnTo>
                  <a:pt x="4843" y="98"/>
                </a:lnTo>
                <a:lnTo>
                  <a:pt x="4453" y="195"/>
                </a:lnTo>
                <a:lnTo>
                  <a:pt x="4088" y="317"/>
                </a:lnTo>
                <a:lnTo>
                  <a:pt x="3723" y="438"/>
                </a:lnTo>
                <a:lnTo>
                  <a:pt x="3359" y="609"/>
                </a:lnTo>
                <a:lnTo>
                  <a:pt x="2994" y="803"/>
                </a:lnTo>
                <a:lnTo>
                  <a:pt x="2653" y="998"/>
                </a:lnTo>
                <a:lnTo>
                  <a:pt x="2337" y="1241"/>
                </a:lnTo>
                <a:lnTo>
                  <a:pt x="2020" y="1509"/>
                </a:lnTo>
                <a:lnTo>
                  <a:pt x="1728" y="1776"/>
                </a:lnTo>
                <a:lnTo>
                  <a:pt x="1461" y="2093"/>
                </a:lnTo>
                <a:lnTo>
                  <a:pt x="1193" y="2409"/>
                </a:lnTo>
                <a:lnTo>
                  <a:pt x="925" y="2798"/>
                </a:lnTo>
                <a:lnTo>
                  <a:pt x="682" y="3188"/>
                </a:lnTo>
                <a:lnTo>
                  <a:pt x="487" y="3601"/>
                </a:lnTo>
                <a:lnTo>
                  <a:pt x="341" y="4015"/>
                </a:lnTo>
                <a:lnTo>
                  <a:pt x="220" y="4453"/>
                </a:lnTo>
                <a:lnTo>
                  <a:pt x="122" y="4891"/>
                </a:lnTo>
                <a:lnTo>
                  <a:pt x="49" y="5329"/>
                </a:lnTo>
                <a:lnTo>
                  <a:pt x="25" y="5791"/>
                </a:lnTo>
                <a:lnTo>
                  <a:pt x="1" y="6254"/>
                </a:lnTo>
                <a:lnTo>
                  <a:pt x="25" y="6692"/>
                </a:lnTo>
                <a:lnTo>
                  <a:pt x="74" y="7154"/>
                </a:lnTo>
                <a:lnTo>
                  <a:pt x="122" y="7616"/>
                </a:lnTo>
                <a:lnTo>
                  <a:pt x="220" y="8054"/>
                </a:lnTo>
                <a:lnTo>
                  <a:pt x="317" y="8492"/>
                </a:lnTo>
                <a:lnTo>
                  <a:pt x="463" y="8930"/>
                </a:lnTo>
                <a:lnTo>
                  <a:pt x="609" y="9368"/>
                </a:lnTo>
                <a:lnTo>
                  <a:pt x="779" y="9806"/>
                </a:lnTo>
                <a:lnTo>
                  <a:pt x="974" y="10244"/>
                </a:lnTo>
                <a:lnTo>
                  <a:pt x="1193" y="10682"/>
                </a:lnTo>
                <a:lnTo>
                  <a:pt x="1412" y="11096"/>
                </a:lnTo>
                <a:lnTo>
                  <a:pt x="1680" y="11509"/>
                </a:lnTo>
                <a:lnTo>
                  <a:pt x="1947" y="11899"/>
                </a:lnTo>
                <a:lnTo>
                  <a:pt x="2239" y="12288"/>
                </a:lnTo>
                <a:lnTo>
                  <a:pt x="2531" y="12677"/>
                </a:lnTo>
                <a:lnTo>
                  <a:pt x="2969" y="13213"/>
                </a:lnTo>
                <a:lnTo>
                  <a:pt x="3407" y="13748"/>
                </a:lnTo>
                <a:lnTo>
                  <a:pt x="3626" y="14040"/>
                </a:lnTo>
                <a:lnTo>
                  <a:pt x="3869" y="14283"/>
                </a:lnTo>
                <a:lnTo>
                  <a:pt x="4113" y="14527"/>
                </a:lnTo>
                <a:lnTo>
                  <a:pt x="4380" y="14746"/>
                </a:lnTo>
                <a:lnTo>
                  <a:pt x="4502" y="14867"/>
                </a:lnTo>
                <a:lnTo>
                  <a:pt x="4697" y="15086"/>
                </a:lnTo>
                <a:lnTo>
                  <a:pt x="5159" y="15622"/>
                </a:lnTo>
                <a:lnTo>
                  <a:pt x="5621" y="16133"/>
                </a:lnTo>
                <a:lnTo>
                  <a:pt x="5792" y="16303"/>
                </a:lnTo>
                <a:lnTo>
                  <a:pt x="5865" y="16352"/>
                </a:lnTo>
                <a:lnTo>
                  <a:pt x="5913" y="16352"/>
                </a:lnTo>
                <a:lnTo>
                  <a:pt x="6084" y="16327"/>
                </a:lnTo>
                <a:lnTo>
                  <a:pt x="6230" y="16279"/>
                </a:lnTo>
                <a:lnTo>
                  <a:pt x="6351" y="16230"/>
                </a:lnTo>
                <a:lnTo>
                  <a:pt x="6473" y="16157"/>
                </a:lnTo>
                <a:lnTo>
                  <a:pt x="6716" y="15962"/>
                </a:lnTo>
                <a:lnTo>
                  <a:pt x="6911" y="15743"/>
                </a:lnTo>
                <a:lnTo>
                  <a:pt x="8176" y="14259"/>
                </a:lnTo>
                <a:lnTo>
                  <a:pt x="8833" y="13480"/>
                </a:lnTo>
                <a:lnTo>
                  <a:pt x="9466" y="12677"/>
                </a:lnTo>
                <a:lnTo>
                  <a:pt x="10074" y="11874"/>
                </a:lnTo>
                <a:lnTo>
                  <a:pt x="10634" y="11023"/>
                </a:lnTo>
                <a:lnTo>
                  <a:pt x="10877" y="10609"/>
                </a:lnTo>
                <a:lnTo>
                  <a:pt x="11121" y="10195"/>
                </a:lnTo>
                <a:lnTo>
                  <a:pt x="11340" y="9782"/>
                </a:lnTo>
                <a:lnTo>
                  <a:pt x="11534" y="9344"/>
                </a:lnTo>
                <a:lnTo>
                  <a:pt x="11704" y="8930"/>
                </a:lnTo>
                <a:lnTo>
                  <a:pt x="11875" y="8492"/>
                </a:lnTo>
                <a:lnTo>
                  <a:pt x="12021" y="8030"/>
                </a:lnTo>
                <a:lnTo>
                  <a:pt x="12118" y="7592"/>
                </a:lnTo>
                <a:lnTo>
                  <a:pt x="12215" y="7130"/>
                </a:lnTo>
                <a:lnTo>
                  <a:pt x="12264" y="6667"/>
                </a:lnTo>
                <a:lnTo>
                  <a:pt x="12288" y="6205"/>
                </a:lnTo>
                <a:lnTo>
                  <a:pt x="12288" y="5743"/>
                </a:lnTo>
                <a:lnTo>
                  <a:pt x="12240" y="5280"/>
                </a:lnTo>
                <a:lnTo>
                  <a:pt x="12167" y="4818"/>
                </a:lnTo>
                <a:lnTo>
                  <a:pt x="12045" y="4380"/>
                </a:lnTo>
                <a:lnTo>
                  <a:pt x="11899" y="3918"/>
                </a:lnTo>
                <a:lnTo>
                  <a:pt x="11729" y="3528"/>
                </a:lnTo>
                <a:lnTo>
                  <a:pt x="11534" y="3163"/>
                </a:lnTo>
                <a:lnTo>
                  <a:pt x="11315" y="2798"/>
                </a:lnTo>
                <a:lnTo>
                  <a:pt x="11096" y="2458"/>
                </a:lnTo>
                <a:lnTo>
                  <a:pt x="10829" y="2141"/>
                </a:lnTo>
                <a:lnTo>
                  <a:pt x="10537" y="1825"/>
                </a:lnTo>
                <a:lnTo>
                  <a:pt x="10245" y="1557"/>
                </a:lnTo>
                <a:lnTo>
                  <a:pt x="9928" y="1290"/>
                </a:lnTo>
                <a:lnTo>
                  <a:pt x="9588" y="1047"/>
                </a:lnTo>
                <a:lnTo>
                  <a:pt x="9223" y="828"/>
                </a:lnTo>
                <a:lnTo>
                  <a:pt x="8858" y="633"/>
                </a:lnTo>
                <a:lnTo>
                  <a:pt x="8493" y="463"/>
                </a:lnTo>
                <a:lnTo>
                  <a:pt x="8103" y="317"/>
                </a:lnTo>
                <a:lnTo>
                  <a:pt x="7714" y="195"/>
                </a:lnTo>
                <a:lnTo>
                  <a:pt x="7300" y="98"/>
                </a:lnTo>
                <a:lnTo>
                  <a:pt x="6887" y="49"/>
                </a:lnTo>
                <a:lnTo>
                  <a:pt x="6473" y="0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B439"/>
              </a:solidFill>
            </a:endParaRPr>
          </a:p>
        </p:txBody>
      </p:sp>
      <p:sp>
        <p:nvSpPr>
          <p:cNvPr id="19" name="Google Shape;124;p19"/>
          <p:cNvSpPr/>
          <p:nvPr/>
        </p:nvSpPr>
        <p:spPr>
          <a:xfrm>
            <a:off x="5599568" y="1289507"/>
            <a:ext cx="268576" cy="357373"/>
          </a:xfrm>
          <a:custGeom>
            <a:avLst/>
            <a:gdLst/>
            <a:ahLst/>
            <a:cxnLst/>
            <a:rect l="l" t="t" r="r" b="b"/>
            <a:pathLst>
              <a:path w="12289" h="16352" extrusionOk="0">
                <a:moveTo>
                  <a:pt x="6303" y="3991"/>
                </a:moveTo>
                <a:lnTo>
                  <a:pt x="6546" y="4015"/>
                </a:lnTo>
                <a:lnTo>
                  <a:pt x="6789" y="4064"/>
                </a:lnTo>
                <a:lnTo>
                  <a:pt x="7008" y="4137"/>
                </a:lnTo>
                <a:lnTo>
                  <a:pt x="7252" y="4234"/>
                </a:lnTo>
                <a:lnTo>
                  <a:pt x="7446" y="4356"/>
                </a:lnTo>
                <a:lnTo>
                  <a:pt x="7665" y="4502"/>
                </a:lnTo>
                <a:lnTo>
                  <a:pt x="7836" y="4672"/>
                </a:lnTo>
                <a:lnTo>
                  <a:pt x="8030" y="4842"/>
                </a:lnTo>
                <a:lnTo>
                  <a:pt x="8176" y="5037"/>
                </a:lnTo>
                <a:lnTo>
                  <a:pt x="8322" y="5256"/>
                </a:lnTo>
                <a:lnTo>
                  <a:pt x="8468" y="5475"/>
                </a:lnTo>
                <a:lnTo>
                  <a:pt x="8566" y="5718"/>
                </a:lnTo>
                <a:lnTo>
                  <a:pt x="8639" y="5986"/>
                </a:lnTo>
                <a:lnTo>
                  <a:pt x="8712" y="6229"/>
                </a:lnTo>
                <a:lnTo>
                  <a:pt x="8736" y="6473"/>
                </a:lnTo>
                <a:lnTo>
                  <a:pt x="8712" y="6716"/>
                </a:lnTo>
                <a:lnTo>
                  <a:pt x="8687" y="6959"/>
                </a:lnTo>
                <a:lnTo>
                  <a:pt x="8639" y="7178"/>
                </a:lnTo>
                <a:lnTo>
                  <a:pt x="8541" y="7397"/>
                </a:lnTo>
                <a:lnTo>
                  <a:pt x="8444" y="7592"/>
                </a:lnTo>
                <a:lnTo>
                  <a:pt x="8322" y="7787"/>
                </a:lnTo>
                <a:lnTo>
                  <a:pt x="8152" y="7981"/>
                </a:lnTo>
                <a:lnTo>
                  <a:pt x="7982" y="8152"/>
                </a:lnTo>
                <a:lnTo>
                  <a:pt x="7811" y="8298"/>
                </a:lnTo>
                <a:lnTo>
                  <a:pt x="7592" y="8419"/>
                </a:lnTo>
                <a:lnTo>
                  <a:pt x="7373" y="8517"/>
                </a:lnTo>
                <a:lnTo>
                  <a:pt x="7130" y="8614"/>
                </a:lnTo>
                <a:lnTo>
                  <a:pt x="6887" y="8687"/>
                </a:lnTo>
                <a:lnTo>
                  <a:pt x="6668" y="8711"/>
                </a:lnTo>
                <a:lnTo>
                  <a:pt x="6424" y="8736"/>
                </a:lnTo>
                <a:lnTo>
                  <a:pt x="6205" y="8736"/>
                </a:lnTo>
                <a:lnTo>
                  <a:pt x="5986" y="8711"/>
                </a:lnTo>
                <a:lnTo>
                  <a:pt x="5743" y="8663"/>
                </a:lnTo>
                <a:lnTo>
                  <a:pt x="5524" y="8614"/>
                </a:lnTo>
                <a:lnTo>
                  <a:pt x="5305" y="8541"/>
                </a:lnTo>
                <a:lnTo>
                  <a:pt x="5110" y="8444"/>
                </a:lnTo>
                <a:lnTo>
                  <a:pt x="4891" y="8346"/>
                </a:lnTo>
                <a:lnTo>
                  <a:pt x="4697" y="8225"/>
                </a:lnTo>
                <a:lnTo>
                  <a:pt x="4502" y="8103"/>
                </a:lnTo>
                <a:lnTo>
                  <a:pt x="4332" y="7957"/>
                </a:lnTo>
                <a:lnTo>
                  <a:pt x="4186" y="7787"/>
                </a:lnTo>
                <a:lnTo>
                  <a:pt x="4015" y="7616"/>
                </a:lnTo>
                <a:lnTo>
                  <a:pt x="3894" y="7446"/>
                </a:lnTo>
                <a:lnTo>
                  <a:pt x="3772" y="7251"/>
                </a:lnTo>
                <a:lnTo>
                  <a:pt x="3723" y="7105"/>
                </a:lnTo>
                <a:lnTo>
                  <a:pt x="3650" y="6935"/>
                </a:lnTo>
                <a:lnTo>
                  <a:pt x="3602" y="6643"/>
                </a:lnTo>
                <a:lnTo>
                  <a:pt x="3577" y="6327"/>
                </a:lnTo>
                <a:lnTo>
                  <a:pt x="3602" y="6010"/>
                </a:lnTo>
                <a:lnTo>
                  <a:pt x="3699" y="5718"/>
                </a:lnTo>
                <a:lnTo>
                  <a:pt x="3821" y="5426"/>
                </a:lnTo>
                <a:lnTo>
                  <a:pt x="3967" y="5134"/>
                </a:lnTo>
                <a:lnTo>
                  <a:pt x="4161" y="4891"/>
                </a:lnTo>
                <a:lnTo>
                  <a:pt x="4332" y="4696"/>
                </a:lnTo>
                <a:lnTo>
                  <a:pt x="4551" y="4502"/>
                </a:lnTo>
                <a:lnTo>
                  <a:pt x="4794" y="4356"/>
                </a:lnTo>
                <a:lnTo>
                  <a:pt x="5037" y="4210"/>
                </a:lnTo>
                <a:lnTo>
                  <a:pt x="5062" y="4210"/>
                </a:lnTo>
                <a:lnTo>
                  <a:pt x="5110" y="4234"/>
                </a:lnTo>
                <a:lnTo>
                  <a:pt x="5232" y="4234"/>
                </a:lnTo>
                <a:lnTo>
                  <a:pt x="5305" y="4210"/>
                </a:lnTo>
                <a:lnTo>
                  <a:pt x="5548" y="4112"/>
                </a:lnTo>
                <a:lnTo>
                  <a:pt x="5816" y="4039"/>
                </a:lnTo>
                <a:lnTo>
                  <a:pt x="6059" y="4015"/>
                </a:lnTo>
                <a:lnTo>
                  <a:pt x="6303" y="3991"/>
                </a:lnTo>
                <a:close/>
                <a:moveTo>
                  <a:pt x="6254" y="3480"/>
                </a:moveTo>
                <a:lnTo>
                  <a:pt x="5986" y="3504"/>
                </a:lnTo>
                <a:lnTo>
                  <a:pt x="5694" y="3553"/>
                </a:lnTo>
                <a:lnTo>
                  <a:pt x="5427" y="3626"/>
                </a:lnTo>
                <a:lnTo>
                  <a:pt x="5305" y="3650"/>
                </a:lnTo>
                <a:lnTo>
                  <a:pt x="5183" y="3699"/>
                </a:lnTo>
                <a:lnTo>
                  <a:pt x="4916" y="3796"/>
                </a:lnTo>
                <a:lnTo>
                  <a:pt x="4599" y="3966"/>
                </a:lnTo>
                <a:lnTo>
                  <a:pt x="4283" y="4161"/>
                </a:lnTo>
                <a:lnTo>
                  <a:pt x="3991" y="4404"/>
                </a:lnTo>
                <a:lnTo>
                  <a:pt x="3748" y="4672"/>
                </a:lnTo>
                <a:lnTo>
                  <a:pt x="3529" y="4940"/>
                </a:lnTo>
                <a:lnTo>
                  <a:pt x="3359" y="5232"/>
                </a:lnTo>
                <a:lnTo>
                  <a:pt x="3237" y="5572"/>
                </a:lnTo>
                <a:lnTo>
                  <a:pt x="3164" y="5889"/>
                </a:lnTo>
                <a:lnTo>
                  <a:pt x="3115" y="6229"/>
                </a:lnTo>
                <a:lnTo>
                  <a:pt x="3140" y="6570"/>
                </a:lnTo>
                <a:lnTo>
                  <a:pt x="3188" y="6911"/>
                </a:lnTo>
                <a:lnTo>
                  <a:pt x="3261" y="7251"/>
                </a:lnTo>
                <a:lnTo>
                  <a:pt x="3383" y="7495"/>
                </a:lnTo>
                <a:lnTo>
                  <a:pt x="3529" y="7762"/>
                </a:lnTo>
                <a:lnTo>
                  <a:pt x="3699" y="7981"/>
                </a:lnTo>
                <a:lnTo>
                  <a:pt x="3869" y="8200"/>
                </a:lnTo>
                <a:lnTo>
                  <a:pt x="4088" y="8371"/>
                </a:lnTo>
                <a:lnTo>
                  <a:pt x="4307" y="8541"/>
                </a:lnTo>
                <a:lnTo>
                  <a:pt x="4551" y="8711"/>
                </a:lnTo>
                <a:lnTo>
                  <a:pt x="4794" y="8833"/>
                </a:lnTo>
                <a:lnTo>
                  <a:pt x="5062" y="8930"/>
                </a:lnTo>
                <a:lnTo>
                  <a:pt x="5329" y="9028"/>
                </a:lnTo>
                <a:lnTo>
                  <a:pt x="5597" y="9101"/>
                </a:lnTo>
                <a:lnTo>
                  <a:pt x="5889" y="9149"/>
                </a:lnTo>
                <a:lnTo>
                  <a:pt x="6181" y="9174"/>
                </a:lnTo>
                <a:lnTo>
                  <a:pt x="6449" y="9198"/>
                </a:lnTo>
                <a:lnTo>
                  <a:pt x="6741" y="9174"/>
                </a:lnTo>
                <a:lnTo>
                  <a:pt x="7008" y="9149"/>
                </a:lnTo>
                <a:lnTo>
                  <a:pt x="7325" y="9076"/>
                </a:lnTo>
                <a:lnTo>
                  <a:pt x="7617" y="8979"/>
                </a:lnTo>
                <a:lnTo>
                  <a:pt x="7884" y="8833"/>
                </a:lnTo>
                <a:lnTo>
                  <a:pt x="8128" y="8687"/>
                </a:lnTo>
                <a:lnTo>
                  <a:pt x="8347" y="8492"/>
                </a:lnTo>
                <a:lnTo>
                  <a:pt x="8541" y="8273"/>
                </a:lnTo>
                <a:lnTo>
                  <a:pt x="8712" y="8054"/>
                </a:lnTo>
                <a:lnTo>
                  <a:pt x="8858" y="7787"/>
                </a:lnTo>
                <a:lnTo>
                  <a:pt x="8979" y="7543"/>
                </a:lnTo>
                <a:lnTo>
                  <a:pt x="9052" y="7251"/>
                </a:lnTo>
                <a:lnTo>
                  <a:pt x="9125" y="6959"/>
                </a:lnTo>
                <a:lnTo>
                  <a:pt x="9150" y="6667"/>
                </a:lnTo>
                <a:lnTo>
                  <a:pt x="9150" y="6375"/>
                </a:lnTo>
                <a:lnTo>
                  <a:pt x="9125" y="6083"/>
                </a:lnTo>
                <a:lnTo>
                  <a:pt x="9052" y="5791"/>
                </a:lnTo>
                <a:lnTo>
                  <a:pt x="8955" y="5499"/>
                </a:lnTo>
                <a:lnTo>
                  <a:pt x="8858" y="5232"/>
                </a:lnTo>
                <a:lnTo>
                  <a:pt x="8712" y="4988"/>
                </a:lnTo>
                <a:lnTo>
                  <a:pt x="8566" y="4769"/>
                </a:lnTo>
                <a:lnTo>
                  <a:pt x="8395" y="4550"/>
                </a:lnTo>
                <a:lnTo>
                  <a:pt x="8201" y="4356"/>
                </a:lnTo>
                <a:lnTo>
                  <a:pt x="7982" y="4161"/>
                </a:lnTo>
                <a:lnTo>
                  <a:pt x="7763" y="3991"/>
                </a:lnTo>
                <a:lnTo>
                  <a:pt x="7544" y="3845"/>
                </a:lnTo>
                <a:lnTo>
                  <a:pt x="7300" y="3723"/>
                </a:lnTo>
                <a:lnTo>
                  <a:pt x="7033" y="3626"/>
                </a:lnTo>
                <a:lnTo>
                  <a:pt x="6789" y="3553"/>
                </a:lnTo>
                <a:lnTo>
                  <a:pt x="6522" y="3504"/>
                </a:lnTo>
                <a:lnTo>
                  <a:pt x="6254" y="3480"/>
                </a:lnTo>
                <a:close/>
                <a:moveTo>
                  <a:pt x="6303" y="536"/>
                </a:moveTo>
                <a:lnTo>
                  <a:pt x="6668" y="560"/>
                </a:lnTo>
                <a:lnTo>
                  <a:pt x="7033" y="633"/>
                </a:lnTo>
                <a:lnTo>
                  <a:pt x="7422" y="706"/>
                </a:lnTo>
                <a:lnTo>
                  <a:pt x="7763" y="828"/>
                </a:lnTo>
                <a:lnTo>
                  <a:pt x="8128" y="949"/>
                </a:lnTo>
                <a:lnTo>
                  <a:pt x="8468" y="1095"/>
                </a:lnTo>
                <a:lnTo>
                  <a:pt x="8809" y="1266"/>
                </a:lnTo>
                <a:lnTo>
                  <a:pt x="9125" y="1460"/>
                </a:lnTo>
                <a:lnTo>
                  <a:pt x="9442" y="1679"/>
                </a:lnTo>
                <a:lnTo>
                  <a:pt x="9734" y="1898"/>
                </a:lnTo>
                <a:lnTo>
                  <a:pt x="10026" y="2166"/>
                </a:lnTo>
                <a:lnTo>
                  <a:pt x="10050" y="2287"/>
                </a:lnTo>
                <a:lnTo>
                  <a:pt x="10074" y="2409"/>
                </a:lnTo>
                <a:lnTo>
                  <a:pt x="10196" y="2798"/>
                </a:lnTo>
                <a:lnTo>
                  <a:pt x="10220" y="2847"/>
                </a:lnTo>
                <a:lnTo>
                  <a:pt x="10269" y="2871"/>
                </a:lnTo>
                <a:lnTo>
                  <a:pt x="10342" y="2896"/>
                </a:lnTo>
                <a:lnTo>
                  <a:pt x="10391" y="2896"/>
                </a:lnTo>
                <a:lnTo>
                  <a:pt x="10439" y="2871"/>
                </a:lnTo>
                <a:lnTo>
                  <a:pt x="10464" y="2847"/>
                </a:lnTo>
                <a:lnTo>
                  <a:pt x="10488" y="2798"/>
                </a:lnTo>
                <a:lnTo>
                  <a:pt x="10512" y="2677"/>
                </a:lnTo>
                <a:lnTo>
                  <a:pt x="10585" y="2774"/>
                </a:lnTo>
                <a:lnTo>
                  <a:pt x="10537" y="3090"/>
                </a:lnTo>
                <a:lnTo>
                  <a:pt x="10537" y="3261"/>
                </a:lnTo>
                <a:lnTo>
                  <a:pt x="10561" y="3334"/>
                </a:lnTo>
                <a:lnTo>
                  <a:pt x="10610" y="3382"/>
                </a:lnTo>
                <a:lnTo>
                  <a:pt x="10634" y="3431"/>
                </a:lnTo>
                <a:lnTo>
                  <a:pt x="10683" y="3407"/>
                </a:lnTo>
                <a:lnTo>
                  <a:pt x="10756" y="3382"/>
                </a:lnTo>
                <a:lnTo>
                  <a:pt x="10804" y="3309"/>
                </a:lnTo>
                <a:lnTo>
                  <a:pt x="10877" y="3163"/>
                </a:lnTo>
                <a:lnTo>
                  <a:pt x="10877" y="3188"/>
                </a:lnTo>
                <a:lnTo>
                  <a:pt x="10950" y="3285"/>
                </a:lnTo>
                <a:lnTo>
                  <a:pt x="10853" y="3553"/>
                </a:lnTo>
                <a:lnTo>
                  <a:pt x="10804" y="3674"/>
                </a:lnTo>
                <a:lnTo>
                  <a:pt x="10756" y="3796"/>
                </a:lnTo>
                <a:lnTo>
                  <a:pt x="10756" y="3893"/>
                </a:lnTo>
                <a:lnTo>
                  <a:pt x="10804" y="4015"/>
                </a:lnTo>
                <a:lnTo>
                  <a:pt x="10829" y="4088"/>
                </a:lnTo>
                <a:lnTo>
                  <a:pt x="10902" y="4112"/>
                </a:lnTo>
                <a:lnTo>
                  <a:pt x="10975" y="4112"/>
                </a:lnTo>
                <a:lnTo>
                  <a:pt x="11023" y="4088"/>
                </a:lnTo>
                <a:lnTo>
                  <a:pt x="11096" y="4039"/>
                </a:lnTo>
                <a:lnTo>
                  <a:pt x="11169" y="3966"/>
                </a:lnTo>
                <a:lnTo>
                  <a:pt x="11242" y="3820"/>
                </a:lnTo>
                <a:lnTo>
                  <a:pt x="11340" y="4039"/>
                </a:lnTo>
                <a:lnTo>
                  <a:pt x="11194" y="4307"/>
                </a:lnTo>
                <a:lnTo>
                  <a:pt x="11048" y="4575"/>
                </a:lnTo>
                <a:lnTo>
                  <a:pt x="11023" y="4696"/>
                </a:lnTo>
                <a:lnTo>
                  <a:pt x="11023" y="4794"/>
                </a:lnTo>
                <a:lnTo>
                  <a:pt x="11048" y="4867"/>
                </a:lnTo>
                <a:lnTo>
                  <a:pt x="11121" y="4915"/>
                </a:lnTo>
                <a:lnTo>
                  <a:pt x="11169" y="4915"/>
                </a:lnTo>
                <a:lnTo>
                  <a:pt x="11218" y="4891"/>
                </a:lnTo>
                <a:lnTo>
                  <a:pt x="11340" y="4794"/>
                </a:lnTo>
                <a:lnTo>
                  <a:pt x="11510" y="4575"/>
                </a:lnTo>
                <a:lnTo>
                  <a:pt x="11534" y="4550"/>
                </a:lnTo>
                <a:lnTo>
                  <a:pt x="11607" y="4818"/>
                </a:lnTo>
                <a:lnTo>
                  <a:pt x="11510" y="4940"/>
                </a:lnTo>
                <a:lnTo>
                  <a:pt x="11388" y="5061"/>
                </a:lnTo>
                <a:lnTo>
                  <a:pt x="11291" y="5183"/>
                </a:lnTo>
                <a:lnTo>
                  <a:pt x="11218" y="5280"/>
                </a:lnTo>
                <a:lnTo>
                  <a:pt x="11096" y="5524"/>
                </a:lnTo>
                <a:lnTo>
                  <a:pt x="11072" y="5548"/>
                </a:lnTo>
                <a:lnTo>
                  <a:pt x="11096" y="5572"/>
                </a:lnTo>
                <a:lnTo>
                  <a:pt x="11121" y="5597"/>
                </a:lnTo>
                <a:lnTo>
                  <a:pt x="11145" y="5572"/>
                </a:lnTo>
                <a:lnTo>
                  <a:pt x="11388" y="5475"/>
                </a:lnTo>
                <a:lnTo>
                  <a:pt x="11510" y="5402"/>
                </a:lnTo>
                <a:lnTo>
                  <a:pt x="11631" y="5305"/>
                </a:lnTo>
                <a:lnTo>
                  <a:pt x="11680" y="5256"/>
                </a:lnTo>
                <a:lnTo>
                  <a:pt x="11729" y="5499"/>
                </a:lnTo>
                <a:lnTo>
                  <a:pt x="11364" y="5840"/>
                </a:lnTo>
                <a:lnTo>
                  <a:pt x="11048" y="6229"/>
                </a:lnTo>
                <a:lnTo>
                  <a:pt x="11023" y="6278"/>
                </a:lnTo>
                <a:lnTo>
                  <a:pt x="11048" y="6327"/>
                </a:lnTo>
                <a:lnTo>
                  <a:pt x="11072" y="6351"/>
                </a:lnTo>
                <a:lnTo>
                  <a:pt x="11121" y="6351"/>
                </a:lnTo>
                <a:lnTo>
                  <a:pt x="11291" y="6254"/>
                </a:lnTo>
                <a:lnTo>
                  <a:pt x="11461" y="6156"/>
                </a:lnTo>
                <a:lnTo>
                  <a:pt x="11753" y="5913"/>
                </a:lnTo>
                <a:lnTo>
                  <a:pt x="11753" y="6302"/>
                </a:lnTo>
                <a:lnTo>
                  <a:pt x="11631" y="6424"/>
                </a:lnTo>
                <a:lnTo>
                  <a:pt x="11534" y="6546"/>
                </a:lnTo>
                <a:lnTo>
                  <a:pt x="11412" y="6692"/>
                </a:lnTo>
                <a:lnTo>
                  <a:pt x="11291" y="6789"/>
                </a:lnTo>
                <a:lnTo>
                  <a:pt x="11048" y="6935"/>
                </a:lnTo>
                <a:lnTo>
                  <a:pt x="10999" y="6984"/>
                </a:lnTo>
                <a:lnTo>
                  <a:pt x="10950" y="7032"/>
                </a:lnTo>
                <a:lnTo>
                  <a:pt x="10926" y="7105"/>
                </a:lnTo>
                <a:lnTo>
                  <a:pt x="10950" y="7154"/>
                </a:lnTo>
                <a:lnTo>
                  <a:pt x="11023" y="7203"/>
                </a:lnTo>
                <a:lnTo>
                  <a:pt x="11096" y="7251"/>
                </a:lnTo>
                <a:lnTo>
                  <a:pt x="11169" y="7251"/>
                </a:lnTo>
                <a:lnTo>
                  <a:pt x="11267" y="7227"/>
                </a:lnTo>
                <a:lnTo>
                  <a:pt x="11437" y="7178"/>
                </a:lnTo>
                <a:lnTo>
                  <a:pt x="11583" y="7081"/>
                </a:lnTo>
                <a:lnTo>
                  <a:pt x="11704" y="6984"/>
                </a:lnTo>
                <a:lnTo>
                  <a:pt x="11631" y="7470"/>
                </a:lnTo>
                <a:lnTo>
                  <a:pt x="11583" y="7470"/>
                </a:lnTo>
                <a:lnTo>
                  <a:pt x="11534" y="7495"/>
                </a:lnTo>
                <a:lnTo>
                  <a:pt x="11291" y="7665"/>
                </a:lnTo>
                <a:lnTo>
                  <a:pt x="11023" y="7811"/>
                </a:lnTo>
                <a:lnTo>
                  <a:pt x="10902" y="7884"/>
                </a:lnTo>
                <a:lnTo>
                  <a:pt x="10804" y="7957"/>
                </a:lnTo>
                <a:lnTo>
                  <a:pt x="10731" y="8054"/>
                </a:lnTo>
                <a:lnTo>
                  <a:pt x="10707" y="8103"/>
                </a:lnTo>
                <a:lnTo>
                  <a:pt x="10707" y="8176"/>
                </a:lnTo>
                <a:lnTo>
                  <a:pt x="10707" y="8200"/>
                </a:lnTo>
                <a:lnTo>
                  <a:pt x="10853" y="8200"/>
                </a:lnTo>
                <a:lnTo>
                  <a:pt x="10950" y="8176"/>
                </a:lnTo>
                <a:lnTo>
                  <a:pt x="11194" y="8079"/>
                </a:lnTo>
                <a:lnTo>
                  <a:pt x="11534" y="7933"/>
                </a:lnTo>
                <a:lnTo>
                  <a:pt x="11437" y="8273"/>
                </a:lnTo>
                <a:lnTo>
                  <a:pt x="11340" y="8298"/>
                </a:lnTo>
                <a:lnTo>
                  <a:pt x="11242" y="8322"/>
                </a:lnTo>
                <a:lnTo>
                  <a:pt x="11072" y="8419"/>
                </a:lnTo>
                <a:lnTo>
                  <a:pt x="10829" y="8541"/>
                </a:lnTo>
                <a:lnTo>
                  <a:pt x="10561" y="8614"/>
                </a:lnTo>
                <a:lnTo>
                  <a:pt x="10537" y="8638"/>
                </a:lnTo>
                <a:lnTo>
                  <a:pt x="10512" y="8663"/>
                </a:lnTo>
                <a:lnTo>
                  <a:pt x="10537" y="8687"/>
                </a:lnTo>
                <a:lnTo>
                  <a:pt x="10561" y="8711"/>
                </a:lnTo>
                <a:lnTo>
                  <a:pt x="10731" y="8736"/>
                </a:lnTo>
                <a:lnTo>
                  <a:pt x="10926" y="8736"/>
                </a:lnTo>
                <a:lnTo>
                  <a:pt x="11121" y="8711"/>
                </a:lnTo>
                <a:lnTo>
                  <a:pt x="11315" y="8663"/>
                </a:lnTo>
                <a:lnTo>
                  <a:pt x="11169" y="9028"/>
                </a:lnTo>
                <a:lnTo>
                  <a:pt x="10926" y="9028"/>
                </a:lnTo>
                <a:lnTo>
                  <a:pt x="10683" y="9052"/>
                </a:lnTo>
                <a:lnTo>
                  <a:pt x="10439" y="9125"/>
                </a:lnTo>
                <a:lnTo>
                  <a:pt x="10220" y="9198"/>
                </a:lnTo>
                <a:lnTo>
                  <a:pt x="10196" y="9222"/>
                </a:lnTo>
                <a:lnTo>
                  <a:pt x="10196" y="9247"/>
                </a:lnTo>
                <a:lnTo>
                  <a:pt x="10220" y="9271"/>
                </a:lnTo>
                <a:lnTo>
                  <a:pt x="10245" y="9295"/>
                </a:lnTo>
                <a:lnTo>
                  <a:pt x="10488" y="9295"/>
                </a:lnTo>
                <a:lnTo>
                  <a:pt x="10731" y="9320"/>
                </a:lnTo>
                <a:lnTo>
                  <a:pt x="11048" y="9368"/>
                </a:lnTo>
                <a:lnTo>
                  <a:pt x="10853" y="9757"/>
                </a:lnTo>
                <a:lnTo>
                  <a:pt x="10561" y="9733"/>
                </a:lnTo>
                <a:lnTo>
                  <a:pt x="10245" y="9709"/>
                </a:lnTo>
                <a:lnTo>
                  <a:pt x="10099" y="9709"/>
                </a:lnTo>
                <a:lnTo>
                  <a:pt x="9977" y="9733"/>
                </a:lnTo>
                <a:lnTo>
                  <a:pt x="9904" y="9782"/>
                </a:lnTo>
                <a:lnTo>
                  <a:pt x="9880" y="9806"/>
                </a:lnTo>
                <a:lnTo>
                  <a:pt x="9880" y="9830"/>
                </a:lnTo>
                <a:lnTo>
                  <a:pt x="9928" y="9928"/>
                </a:lnTo>
                <a:lnTo>
                  <a:pt x="9977" y="10001"/>
                </a:lnTo>
                <a:lnTo>
                  <a:pt x="10050" y="10074"/>
                </a:lnTo>
                <a:lnTo>
                  <a:pt x="10147" y="10122"/>
                </a:lnTo>
                <a:lnTo>
                  <a:pt x="10391" y="10171"/>
                </a:lnTo>
                <a:lnTo>
                  <a:pt x="10610" y="10220"/>
                </a:lnTo>
                <a:lnTo>
                  <a:pt x="10439" y="10512"/>
                </a:lnTo>
                <a:lnTo>
                  <a:pt x="10439" y="10439"/>
                </a:lnTo>
                <a:lnTo>
                  <a:pt x="10391" y="10390"/>
                </a:lnTo>
                <a:lnTo>
                  <a:pt x="10342" y="10341"/>
                </a:lnTo>
                <a:lnTo>
                  <a:pt x="10220" y="10293"/>
                </a:lnTo>
                <a:lnTo>
                  <a:pt x="9977" y="10268"/>
                </a:lnTo>
                <a:lnTo>
                  <a:pt x="9709" y="10220"/>
                </a:lnTo>
                <a:lnTo>
                  <a:pt x="9588" y="10220"/>
                </a:lnTo>
                <a:lnTo>
                  <a:pt x="9466" y="10244"/>
                </a:lnTo>
                <a:lnTo>
                  <a:pt x="9417" y="10268"/>
                </a:lnTo>
                <a:lnTo>
                  <a:pt x="9393" y="10317"/>
                </a:lnTo>
                <a:lnTo>
                  <a:pt x="9393" y="10366"/>
                </a:lnTo>
                <a:lnTo>
                  <a:pt x="9417" y="10414"/>
                </a:lnTo>
                <a:lnTo>
                  <a:pt x="9515" y="10487"/>
                </a:lnTo>
                <a:lnTo>
                  <a:pt x="9636" y="10560"/>
                </a:lnTo>
                <a:lnTo>
                  <a:pt x="9880" y="10633"/>
                </a:lnTo>
                <a:lnTo>
                  <a:pt x="10123" y="10682"/>
                </a:lnTo>
                <a:lnTo>
                  <a:pt x="10245" y="10682"/>
                </a:lnTo>
                <a:lnTo>
                  <a:pt x="10366" y="10633"/>
                </a:lnTo>
                <a:lnTo>
                  <a:pt x="10001" y="11242"/>
                </a:lnTo>
                <a:lnTo>
                  <a:pt x="9782" y="11169"/>
                </a:lnTo>
                <a:lnTo>
                  <a:pt x="9588" y="11144"/>
                </a:lnTo>
                <a:lnTo>
                  <a:pt x="9417" y="11096"/>
                </a:lnTo>
                <a:lnTo>
                  <a:pt x="9247" y="11071"/>
                </a:lnTo>
                <a:lnTo>
                  <a:pt x="9052" y="11047"/>
                </a:lnTo>
                <a:lnTo>
                  <a:pt x="8882" y="11096"/>
                </a:lnTo>
                <a:lnTo>
                  <a:pt x="8858" y="11120"/>
                </a:lnTo>
                <a:lnTo>
                  <a:pt x="8833" y="11169"/>
                </a:lnTo>
                <a:lnTo>
                  <a:pt x="8833" y="11193"/>
                </a:lnTo>
                <a:lnTo>
                  <a:pt x="8858" y="11242"/>
                </a:lnTo>
                <a:lnTo>
                  <a:pt x="9052" y="11315"/>
                </a:lnTo>
                <a:lnTo>
                  <a:pt x="9223" y="11363"/>
                </a:lnTo>
                <a:lnTo>
                  <a:pt x="9588" y="11485"/>
                </a:lnTo>
                <a:lnTo>
                  <a:pt x="9782" y="11558"/>
                </a:lnTo>
                <a:lnTo>
                  <a:pt x="9490" y="11996"/>
                </a:lnTo>
                <a:lnTo>
                  <a:pt x="9344" y="11923"/>
                </a:lnTo>
                <a:lnTo>
                  <a:pt x="9223" y="11874"/>
                </a:lnTo>
                <a:lnTo>
                  <a:pt x="8931" y="11801"/>
                </a:lnTo>
                <a:lnTo>
                  <a:pt x="8566" y="11704"/>
                </a:lnTo>
                <a:lnTo>
                  <a:pt x="8371" y="11655"/>
                </a:lnTo>
                <a:lnTo>
                  <a:pt x="8176" y="11655"/>
                </a:lnTo>
                <a:lnTo>
                  <a:pt x="8103" y="11680"/>
                </a:lnTo>
                <a:lnTo>
                  <a:pt x="8079" y="11728"/>
                </a:lnTo>
                <a:lnTo>
                  <a:pt x="8055" y="11801"/>
                </a:lnTo>
                <a:lnTo>
                  <a:pt x="8103" y="11850"/>
                </a:lnTo>
                <a:lnTo>
                  <a:pt x="8249" y="11947"/>
                </a:lnTo>
                <a:lnTo>
                  <a:pt x="8395" y="12045"/>
                </a:lnTo>
                <a:lnTo>
                  <a:pt x="8736" y="12166"/>
                </a:lnTo>
                <a:lnTo>
                  <a:pt x="8979" y="12239"/>
                </a:lnTo>
                <a:lnTo>
                  <a:pt x="9247" y="12312"/>
                </a:lnTo>
                <a:lnTo>
                  <a:pt x="9004" y="12629"/>
                </a:lnTo>
                <a:lnTo>
                  <a:pt x="8712" y="12580"/>
                </a:lnTo>
                <a:lnTo>
                  <a:pt x="8420" y="12531"/>
                </a:lnTo>
                <a:lnTo>
                  <a:pt x="8201" y="12458"/>
                </a:lnTo>
                <a:lnTo>
                  <a:pt x="8006" y="12361"/>
                </a:lnTo>
                <a:lnTo>
                  <a:pt x="7787" y="12239"/>
                </a:lnTo>
                <a:lnTo>
                  <a:pt x="7592" y="12142"/>
                </a:lnTo>
                <a:lnTo>
                  <a:pt x="7544" y="12142"/>
                </a:lnTo>
                <a:lnTo>
                  <a:pt x="7495" y="12166"/>
                </a:lnTo>
                <a:lnTo>
                  <a:pt x="7495" y="12215"/>
                </a:lnTo>
                <a:lnTo>
                  <a:pt x="7471" y="12264"/>
                </a:lnTo>
                <a:lnTo>
                  <a:pt x="7519" y="12385"/>
                </a:lnTo>
                <a:lnTo>
                  <a:pt x="7592" y="12507"/>
                </a:lnTo>
                <a:lnTo>
                  <a:pt x="7690" y="12604"/>
                </a:lnTo>
                <a:lnTo>
                  <a:pt x="7811" y="12677"/>
                </a:lnTo>
                <a:lnTo>
                  <a:pt x="8055" y="12823"/>
                </a:lnTo>
                <a:lnTo>
                  <a:pt x="8298" y="12921"/>
                </a:lnTo>
                <a:lnTo>
                  <a:pt x="8493" y="12994"/>
                </a:lnTo>
                <a:lnTo>
                  <a:pt x="8687" y="13018"/>
                </a:lnTo>
                <a:lnTo>
                  <a:pt x="8371" y="13407"/>
                </a:lnTo>
                <a:lnTo>
                  <a:pt x="8274" y="13310"/>
                </a:lnTo>
                <a:lnTo>
                  <a:pt x="8152" y="13261"/>
                </a:lnTo>
                <a:lnTo>
                  <a:pt x="7909" y="13188"/>
                </a:lnTo>
                <a:lnTo>
                  <a:pt x="7471" y="12994"/>
                </a:lnTo>
                <a:lnTo>
                  <a:pt x="7252" y="12921"/>
                </a:lnTo>
                <a:lnTo>
                  <a:pt x="7033" y="12896"/>
                </a:lnTo>
                <a:lnTo>
                  <a:pt x="7008" y="12896"/>
                </a:lnTo>
                <a:lnTo>
                  <a:pt x="7008" y="12945"/>
                </a:lnTo>
                <a:lnTo>
                  <a:pt x="7057" y="13042"/>
                </a:lnTo>
                <a:lnTo>
                  <a:pt x="7130" y="13115"/>
                </a:lnTo>
                <a:lnTo>
                  <a:pt x="7300" y="13261"/>
                </a:lnTo>
                <a:lnTo>
                  <a:pt x="7495" y="13359"/>
                </a:lnTo>
                <a:lnTo>
                  <a:pt x="7690" y="13456"/>
                </a:lnTo>
                <a:lnTo>
                  <a:pt x="7909" y="13578"/>
                </a:lnTo>
                <a:lnTo>
                  <a:pt x="8006" y="13626"/>
                </a:lnTo>
                <a:lnTo>
                  <a:pt x="8128" y="13675"/>
                </a:lnTo>
                <a:lnTo>
                  <a:pt x="7836" y="14016"/>
                </a:lnTo>
                <a:lnTo>
                  <a:pt x="7665" y="13967"/>
                </a:lnTo>
                <a:lnTo>
                  <a:pt x="7179" y="13724"/>
                </a:lnTo>
                <a:lnTo>
                  <a:pt x="6814" y="13553"/>
                </a:lnTo>
                <a:lnTo>
                  <a:pt x="6619" y="13480"/>
                </a:lnTo>
                <a:lnTo>
                  <a:pt x="6424" y="13480"/>
                </a:lnTo>
                <a:lnTo>
                  <a:pt x="6400" y="13505"/>
                </a:lnTo>
                <a:lnTo>
                  <a:pt x="6400" y="13553"/>
                </a:lnTo>
                <a:lnTo>
                  <a:pt x="6449" y="13651"/>
                </a:lnTo>
                <a:lnTo>
                  <a:pt x="6497" y="13724"/>
                </a:lnTo>
                <a:lnTo>
                  <a:pt x="6595" y="13821"/>
                </a:lnTo>
                <a:lnTo>
                  <a:pt x="6692" y="13894"/>
                </a:lnTo>
                <a:lnTo>
                  <a:pt x="6887" y="14016"/>
                </a:lnTo>
                <a:lnTo>
                  <a:pt x="7081" y="14137"/>
                </a:lnTo>
                <a:lnTo>
                  <a:pt x="7276" y="14235"/>
                </a:lnTo>
                <a:lnTo>
                  <a:pt x="7519" y="14381"/>
                </a:lnTo>
                <a:lnTo>
                  <a:pt x="7106" y="14843"/>
                </a:lnTo>
                <a:lnTo>
                  <a:pt x="6814" y="14697"/>
                </a:lnTo>
                <a:lnTo>
                  <a:pt x="6546" y="14527"/>
                </a:lnTo>
                <a:lnTo>
                  <a:pt x="6376" y="14405"/>
                </a:lnTo>
                <a:lnTo>
                  <a:pt x="6230" y="14259"/>
                </a:lnTo>
                <a:lnTo>
                  <a:pt x="6157" y="14162"/>
                </a:lnTo>
                <a:lnTo>
                  <a:pt x="6035" y="14064"/>
                </a:lnTo>
                <a:lnTo>
                  <a:pt x="5962" y="14064"/>
                </a:lnTo>
                <a:lnTo>
                  <a:pt x="5913" y="14089"/>
                </a:lnTo>
                <a:lnTo>
                  <a:pt x="5840" y="14186"/>
                </a:lnTo>
                <a:lnTo>
                  <a:pt x="5840" y="14283"/>
                </a:lnTo>
                <a:lnTo>
                  <a:pt x="5865" y="14381"/>
                </a:lnTo>
                <a:lnTo>
                  <a:pt x="5913" y="14478"/>
                </a:lnTo>
                <a:lnTo>
                  <a:pt x="6059" y="14673"/>
                </a:lnTo>
                <a:lnTo>
                  <a:pt x="6205" y="14794"/>
                </a:lnTo>
                <a:lnTo>
                  <a:pt x="6449" y="15013"/>
                </a:lnTo>
                <a:lnTo>
                  <a:pt x="6595" y="15135"/>
                </a:lnTo>
                <a:lnTo>
                  <a:pt x="6765" y="15208"/>
                </a:lnTo>
                <a:lnTo>
                  <a:pt x="6132" y="15816"/>
                </a:lnTo>
                <a:lnTo>
                  <a:pt x="5986" y="15573"/>
                </a:lnTo>
                <a:lnTo>
                  <a:pt x="5792" y="15354"/>
                </a:lnTo>
                <a:lnTo>
                  <a:pt x="5402" y="14916"/>
                </a:lnTo>
                <a:lnTo>
                  <a:pt x="5013" y="14527"/>
                </a:lnTo>
                <a:lnTo>
                  <a:pt x="4818" y="14332"/>
                </a:lnTo>
                <a:lnTo>
                  <a:pt x="4648" y="14113"/>
                </a:lnTo>
                <a:lnTo>
                  <a:pt x="4332" y="13724"/>
                </a:lnTo>
                <a:lnTo>
                  <a:pt x="3991" y="13359"/>
                </a:lnTo>
                <a:lnTo>
                  <a:pt x="3310" y="12629"/>
                </a:lnTo>
                <a:lnTo>
                  <a:pt x="2969" y="12264"/>
                </a:lnTo>
                <a:lnTo>
                  <a:pt x="2653" y="11874"/>
                </a:lnTo>
                <a:lnTo>
                  <a:pt x="2361" y="11485"/>
                </a:lnTo>
                <a:lnTo>
                  <a:pt x="2069" y="11071"/>
                </a:lnTo>
                <a:lnTo>
                  <a:pt x="1704" y="10439"/>
                </a:lnTo>
                <a:lnTo>
                  <a:pt x="1363" y="9757"/>
                </a:lnTo>
                <a:lnTo>
                  <a:pt x="1096" y="9052"/>
                </a:lnTo>
                <a:lnTo>
                  <a:pt x="974" y="8711"/>
                </a:lnTo>
                <a:lnTo>
                  <a:pt x="877" y="8346"/>
                </a:lnTo>
                <a:lnTo>
                  <a:pt x="779" y="7981"/>
                </a:lnTo>
                <a:lnTo>
                  <a:pt x="706" y="7616"/>
                </a:lnTo>
                <a:lnTo>
                  <a:pt x="633" y="7251"/>
                </a:lnTo>
                <a:lnTo>
                  <a:pt x="609" y="6862"/>
                </a:lnTo>
                <a:lnTo>
                  <a:pt x="585" y="6497"/>
                </a:lnTo>
                <a:lnTo>
                  <a:pt x="585" y="6132"/>
                </a:lnTo>
                <a:lnTo>
                  <a:pt x="585" y="5743"/>
                </a:lnTo>
                <a:lnTo>
                  <a:pt x="609" y="5378"/>
                </a:lnTo>
                <a:lnTo>
                  <a:pt x="682" y="4988"/>
                </a:lnTo>
                <a:lnTo>
                  <a:pt x="755" y="4599"/>
                </a:lnTo>
                <a:lnTo>
                  <a:pt x="877" y="4210"/>
                </a:lnTo>
                <a:lnTo>
                  <a:pt x="1023" y="3845"/>
                </a:lnTo>
                <a:lnTo>
                  <a:pt x="1193" y="3504"/>
                </a:lnTo>
                <a:lnTo>
                  <a:pt x="1363" y="3163"/>
                </a:lnTo>
                <a:lnTo>
                  <a:pt x="1582" y="2823"/>
                </a:lnTo>
                <a:lnTo>
                  <a:pt x="1826" y="2506"/>
                </a:lnTo>
                <a:lnTo>
                  <a:pt x="2093" y="2214"/>
                </a:lnTo>
                <a:lnTo>
                  <a:pt x="2361" y="1947"/>
                </a:lnTo>
                <a:lnTo>
                  <a:pt x="2653" y="1679"/>
                </a:lnTo>
                <a:lnTo>
                  <a:pt x="2969" y="1460"/>
                </a:lnTo>
                <a:lnTo>
                  <a:pt x="3310" y="1241"/>
                </a:lnTo>
                <a:lnTo>
                  <a:pt x="3650" y="1047"/>
                </a:lnTo>
                <a:lnTo>
                  <a:pt x="4015" y="901"/>
                </a:lnTo>
                <a:lnTo>
                  <a:pt x="4405" y="755"/>
                </a:lnTo>
                <a:lnTo>
                  <a:pt x="4770" y="657"/>
                </a:lnTo>
                <a:lnTo>
                  <a:pt x="5159" y="584"/>
                </a:lnTo>
                <a:lnTo>
                  <a:pt x="5524" y="536"/>
                </a:lnTo>
                <a:close/>
                <a:moveTo>
                  <a:pt x="5646" y="0"/>
                </a:moveTo>
                <a:lnTo>
                  <a:pt x="5256" y="49"/>
                </a:lnTo>
                <a:lnTo>
                  <a:pt x="4843" y="98"/>
                </a:lnTo>
                <a:lnTo>
                  <a:pt x="4453" y="195"/>
                </a:lnTo>
                <a:lnTo>
                  <a:pt x="4088" y="317"/>
                </a:lnTo>
                <a:lnTo>
                  <a:pt x="3723" y="438"/>
                </a:lnTo>
                <a:lnTo>
                  <a:pt x="3359" y="609"/>
                </a:lnTo>
                <a:lnTo>
                  <a:pt x="2994" y="803"/>
                </a:lnTo>
                <a:lnTo>
                  <a:pt x="2653" y="998"/>
                </a:lnTo>
                <a:lnTo>
                  <a:pt x="2337" y="1241"/>
                </a:lnTo>
                <a:lnTo>
                  <a:pt x="2020" y="1509"/>
                </a:lnTo>
                <a:lnTo>
                  <a:pt x="1728" y="1776"/>
                </a:lnTo>
                <a:lnTo>
                  <a:pt x="1461" y="2093"/>
                </a:lnTo>
                <a:lnTo>
                  <a:pt x="1193" y="2409"/>
                </a:lnTo>
                <a:lnTo>
                  <a:pt x="925" y="2798"/>
                </a:lnTo>
                <a:lnTo>
                  <a:pt x="682" y="3188"/>
                </a:lnTo>
                <a:lnTo>
                  <a:pt x="487" y="3601"/>
                </a:lnTo>
                <a:lnTo>
                  <a:pt x="341" y="4015"/>
                </a:lnTo>
                <a:lnTo>
                  <a:pt x="220" y="4453"/>
                </a:lnTo>
                <a:lnTo>
                  <a:pt x="122" y="4891"/>
                </a:lnTo>
                <a:lnTo>
                  <a:pt x="49" y="5329"/>
                </a:lnTo>
                <a:lnTo>
                  <a:pt x="25" y="5791"/>
                </a:lnTo>
                <a:lnTo>
                  <a:pt x="1" y="6254"/>
                </a:lnTo>
                <a:lnTo>
                  <a:pt x="25" y="6692"/>
                </a:lnTo>
                <a:lnTo>
                  <a:pt x="74" y="7154"/>
                </a:lnTo>
                <a:lnTo>
                  <a:pt x="122" y="7616"/>
                </a:lnTo>
                <a:lnTo>
                  <a:pt x="220" y="8054"/>
                </a:lnTo>
                <a:lnTo>
                  <a:pt x="317" y="8492"/>
                </a:lnTo>
                <a:lnTo>
                  <a:pt x="463" y="8930"/>
                </a:lnTo>
                <a:lnTo>
                  <a:pt x="609" y="9368"/>
                </a:lnTo>
                <a:lnTo>
                  <a:pt x="779" y="9806"/>
                </a:lnTo>
                <a:lnTo>
                  <a:pt x="974" y="10244"/>
                </a:lnTo>
                <a:lnTo>
                  <a:pt x="1193" y="10682"/>
                </a:lnTo>
                <a:lnTo>
                  <a:pt x="1412" y="11096"/>
                </a:lnTo>
                <a:lnTo>
                  <a:pt x="1680" y="11509"/>
                </a:lnTo>
                <a:lnTo>
                  <a:pt x="1947" y="11899"/>
                </a:lnTo>
                <a:lnTo>
                  <a:pt x="2239" y="12288"/>
                </a:lnTo>
                <a:lnTo>
                  <a:pt x="2531" y="12677"/>
                </a:lnTo>
                <a:lnTo>
                  <a:pt x="2969" y="13213"/>
                </a:lnTo>
                <a:lnTo>
                  <a:pt x="3407" y="13748"/>
                </a:lnTo>
                <a:lnTo>
                  <a:pt x="3626" y="14040"/>
                </a:lnTo>
                <a:lnTo>
                  <a:pt x="3869" y="14283"/>
                </a:lnTo>
                <a:lnTo>
                  <a:pt x="4113" y="14527"/>
                </a:lnTo>
                <a:lnTo>
                  <a:pt x="4380" y="14746"/>
                </a:lnTo>
                <a:lnTo>
                  <a:pt x="4502" y="14867"/>
                </a:lnTo>
                <a:lnTo>
                  <a:pt x="4697" y="15086"/>
                </a:lnTo>
                <a:lnTo>
                  <a:pt x="5159" y="15622"/>
                </a:lnTo>
                <a:lnTo>
                  <a:pt x="5621" y="16133"/>
                </a:lnTo>
                <a:lnTo>
                  <a:pt x="5792" y="16303"/>
                </a:lnTo>
                <a:lnTo>
                  <a:pt x="5865" y="16352"/>
                </a:lnTo>
                <a:lnTo>
                  <a:pt x="5913" y="16352"/>
                </a:lnTo>
                <a:lnTo>
                  <a:pt x="6084" y="16327"/>
                </a:lnTo>
                <a:lnTo>
                  <a:pt x="6230" y="16279"/>
                </a:lnTo>
                <a:lnTo>
                  <a:pt x="6351" y="16230"/>
                </a:lnTo>
                <a:lnTo>
                  <a:pt x="6473" y="16157"/>
                </a:lnTo>
                <a:lnTo>
                  <a:pt x="6716" y="15962"/>
                </a:lnTo>
                <a:lnTo>
                  <a:pt x="6911" y="15743"/>
                </a:lnTo>
                <a:lnTo>
                  <a:pt x="8176" y="14259"/>
                </a:lnTo>
                <a:lnTo>
                  <a:pt x="8833" y="13480"/>
                </a:lnTo>
                <a:lnTo>
                  <a:pt x="9466" y="12677"/>
                </a:lnTo>
                <a:lnTo>
                  <a:pt x="10074" y="11874"/>
                </a:lnTo>
                <a:lnTo>
                  <a:pt x="10634" y="11023"/>
                </a:lnTo>
                <a:lnTo>
                  <a:pt x="10877" y="10609"/>
                </a:lnTo>
                <a:lnTo>
                  <a:pt x="11121" y="10195"/>
                </a:lnTo>
                <a:lnTo>
                  <a:pt x="11340" y="9782"/>
                </a:lnTo>
                <a:lnTo>
                  <a:pt x="11534" y="9344"/>
                </a:lnTo>
                <a:lnTo>
                  <a:pt x="11704" y="8930"/>
                </a:lnTo>
                <a:lnTo>
                  <a:pt x="11875" y="8492"/>
                </a:lnTo>
                <a:lnTo>
                  <a:pt x="12021" y="8030"/>
                </a:lnTo>
                <a:lnTo>
                  <a:pt x="12118" y="7592"/>
                </a:lnTo>
                <a:lnTo>
                  <a:pt x="12215" y="7130"/>
                </a:lnTo>
                <a:lnTo>
                  <a:pt x="12264" y="6667"/>
                </a:lnTo>
                <a:lnTo>
                  <a:pt x="12288" y="6205"/>
                </a:lnTo>
                <a:lnTo>
                  <a:pt x="12288" y="5743"/>
                </a:lnTo>
                <a:lnTo>
                  <a:pt x="12240" y="5280"/>
                </a:lnTo>
                <a:lnTo>
                  <a:pt x="12167" y="4818"/>
                </a:lnTo>
                <a:lnTo>
                  <a:pt x="12045" y="4380"/>
                </a:lnTo>
                <a:lnTo>
                  <a:pt x="11899" y="3918"/>
                </a:lnTo>
                <a:lnTo>
                  <a:pt x="11729" y="3528"/>
                </a:lnTo>
                <a:lnTo>
                  <a:pt x="11534" y="3163"/>
                </a:lnTo>
                <a:lnTo>
                  <a:pt x="11315" y="2798"/>
                </a:lnTo>
                <a:lnTo>
                  <a:pt x="11096" y="2458"/>
                </a:lnTo>
                <a:lnTo>
                  <a:pt x="10829" y="2141"/>
                </a:lnTo>
                <a:lnTo>
                  <a:pt x="10537" y="1825"/>
                </a:lnTo>
                <a:lnTo>
                  <a:pt x="10245" y="1557"/>
                </a:lnTo>
                <a:lnTo>
                  <a:pt x="9928" y="1290"/>
                </a:lnTo>
                <a:lnTo>
                  <a:pt x="9588" y="1047"/>
                </a:lnTo>
                <a:lnTo>
                  <a:pt x="9223" y="828"/>
                </a:lnTo>
                <a:lnTo>
                  <a:pt x="8858" y="633"/>
                </a:lnTo>
                <a:lnTo>
                  <a:pt x="8493" y="463"/>
                </a:lnTo>
                <a:lnTo>
                  <a:pt x="8103" y="317"/>
                </a:lnTo>
                <a:lnTo>
                  <a:pt x="7714" y="195"/>
                </a:lnTo>
                <a:lnTo>
                  <a:pt x="7300" y="98"/>
                </a:lnTo>
                <a:lnTo>
                  <a:pt x="6887" y="49"/>
                </a:lnTo>
                <a:lnTo>
                  <a:pt x="6473" y="0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B439"/>
              </a:solidFill>
            </a:endParaRPr>
          </a:p>
        </p:txBody>
      </p:sp>
      <p:pic>
        <p:nvPicPr>
          <p:cNvPr id="21" name="Google Shape;108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2012900" cy="450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glamour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133</Words>
  <Application>Microsoft Office PowerPoint</Application>
  <PresentationFormat>Affichage à l'écran (16:9)</PresentationFormat>
  <Paragraphs>31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Lato Light</vt:lpstr>
      <vt:lpstr>Lato</vt:lpstr>
      <vt:lpstr>Lato Hairline</vt:lpstr>
      <vt:lpstr>Eglamour template</vt:lpstr>
      <vt:lpstr>Présentation PowerPoint</vt:lpstr>
      <vt:lpstr>Ethique et valeurs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PARCOURS  FAIRE FACE AU HARCELEMENT</dc:title>
  <dc:creator>Karine Guerin</dc:creator>
  <cp:lastModifiedBy>CAAEE-Académie de Versailles-KG</cp:lastModifiedBy>
  <cp:revision>4</cp:revision>
  <dcterms:modified xsi:type="dcterms:W3CDTF">2019-01-21T11:52:21Z</dcterms:modified>
</cp:coreProperties>
</file>