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</p:embeddedFont>
    <p:embeddedFont>
      <p:font typeface="Lato Light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</p:embeddedFont>
    <p:embeddedFont>
      <p:font typeface="Wingdings 3" panose="05040102010807070707" pitchFamily="18" charset="2"/>
      <p:regular r:id="rId24"/>
    </p:embeddedFont>
    <p:embeddedFont>
      <p:font typeface="Quicksand" panose="020B0604020202020204" charset="0"/>
      <p:regular r:id="rId25"/>
    </p:embeddedFont>
    <p:embeddedFont>
      <p:font typeface="Lato Hairlin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4"/>
    <a:srgbClr val="19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14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39CA4-7CD7-4DB0-B974-5C654CBC74D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A700D5-C03B-416A-BA31-EA13860DE32D}">
      <dgm:prSet phldrT="[Texte]" custT="1"/>
      <dgm:spPr>
        <a:xfrm>
          <a:off x="1584183" y="0"/>
          <a:ext cx="5040545" cy="4680520"/>
        </a:xfrm>
        <a:prstGeom prst="ellipse">
          <a:avLst/>
        </a:prstGeom>
        <a:solidFill>
          <a:srgbClr val="009DD9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Instances </a:t>
          </a:r>
          <a:endParaRPr lang="fr-FR" sz="1800" b="1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E9E5B610-6A7C-4717-B3D9-42C0B283B387}" type="parTrans" cxnId="{DE66F44D-6BFA-4A91-ACC5-402B8B1DF76A}">
      <dgm:prSet/>
      <dgm:spPr/>
      <dgm:t>
        <a:bodyPr/>
        <a:lstStyle/>
        <a:p>
          <a:endParaRPr lang="fr-FR"/>
        </a:p>
      </dgm:t>
    </dgm:pt>
    <dgm:pt modelId="{16300C66-8143-4419-BEE2-9D64E90355D0}" type="sibTrans" cxnId="{DE66F44D-6BFA-4A91-ACC5-402B8B1DF76A}">
      <dgm:prSet/>
      <dgm:spPr/>
      <dgm:t>
        <a:bodyPr/>
        <a:lstStyle/>
        <a:p>
          <a:endParaRPr lang="fr-FR"/>
        </a:p>
      </dgm:t>
    </dgm:pt>
    <dgm:pt modelId="{677619EA-1B92-4263-9C3B-83B88F70AA41}">
      <dgm:prSet phldrT="[Texte]" custT="1"/>
      <dgm:spPr>
        <a:xfrm>
          <a:off x="2349260" y="1170129"/>
          <a:ext cx="3510390" cy="3510390"/>
        </a:xfrm>
        <a:prstGeom prst="ellipse">
          <a:avLst/>
        </a:prstGeom>
        <a:solidFill>
          <a:srgbClr val="0BD0D9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Plan de Prévention 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des Violences</a:t>
          </a:r>
          <a:endParaRPr lang="fr-FR" sz="1200" b="1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E1846866-3E4F-4920-BABA-13D54F851EC4}" type="parTrans" cxnId="{6D49A1E5-E9E7-4CBE-8DE0-053313A0849E}">
      <dgm:prSet/>
      <dgm:spPr/>
      <dgm:t>
        <a:bodyPr/>
        <a:lstStyle/>
        <a:p>
          <a:endParaRPr lang="fr-FR"/>
        </a:p>
      </dgm:t>
    </dgm:pt>
    <dgm:pt modelId="{881C70EB-DE44-46E6-9F3D-6F6E6FA5C289}" type="sibTrans" cxnId="{6D49A1E5-E9E7-4CBE-8DE0-053313A0849E}">
      <dgm:prSet/>
      <dgm:spPr/>
      <dgm:t>
        <a:bodyPr/>
        <a:lstStyle/>
        <a:p>
          <a:endParaRPr lang="fr-FR"/>
        </a:p>
      </dgm:t>
    </dgm:pt>
    <dgm:pt modelId="{34370794-6602-40DD-A699-04378749EE23}">
      <dgm:prSet phldrT="[Texte]" custT="1"/>
      <dgm:spPr>
        <a:xfrm>
          <a:off x="2934325" y="2340260"/>
          <a:ext cx="2340260" cy="2340260"/>
        </a:xfrm>
        <a:prstGeom prst="ellipse">
          <a:avLst/>
        </a:prstGeom>
        <a:solidFill>
          <a:srgbClr val="009DD9">
            <a:lumMod val="60000"/>
            <a:lumOff val="4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Protocole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 de traitement 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des situations </a:t>
          </a:r>
        </a:p>
        <a:p>
          <a:r>
            <a:rPr lang="fr-FR" sz="1200" b="1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de harcèlement</a:t>
          </a:r>
          <a:endParaRPr lang="fr-FR" sz="1200" b="1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19C0E472-9CA6-4856-A0AB-5FC616A9A93A}" type="parTrans" cxnId="{A7E820AF-0397-4BFB-90EA-3837F239EF15}">
      <dgm:prSet/>
      <dgm:spPr/>
      <dgm:t>
        <a:bodyPr/>
        <a:lstStyle/>
        <a:p>
          <a:endParaRPr lang="fr-FR"/>
        </a:p>
      </dgm:t>
    </dgm:pt>
    <dgm:pt modelId="{7C29D675-6E40-4C9C-9C73-2688CAA63F52}" type="sibTrans" cxnId="{A7E820AF-0397-4BFB-90EA-3837F239EF15}">
      <dgm:prSet/>
      <dgm:spPr/>
      <dgm:t>
        <a:bodyPr/>
        <a:lstStyle/>
        <a:p>
          <a:endParaRPr lang="fr-FR"/>
        </a:p>
      </dgm:t>
    </dgm:pt>
    <dgm:pt modelId="{A7834F82-7EB3-4697-9304-F64A16607B60}" type="pres">
      <dgm:prSet presAssocID="{D6139CA4-7CD7-4DB0-B974-5C654CBC74D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5A29E4-D7D3-4358-B023-53051B40727A}" type="pres">
      <dgm:prSet presAssocID="{D6139CA4-7CD7-4DB0-B974-5C654CBC74D3}" presName="comp1" presStyleCnt="0"/>
      <dgm:spPr/>
    </dgm:pt>
    <dgm:pt modelId="{63579664-5303-4129-AB9E-C3E65A0B50F1}" type="pres">
      <dgm:prSet presAssocID="{D6139CA4-7CD7-4DB0-B974-5C654CBC74D3}" presName="circle1" presStyleLbl="node1" presStyleIdx="0" presStyleCnt="3" custScaleX="107692"/>
      <dgm:spPr/>
      <dgm:t>
        <a:bodyPr/>
        <a:lstStyle/>
        <a:p>
          <a:endParaRPr lang="fr-FR"/>
        </a:p>
      </dgm:t>
    </dgm:pt>
    <dgm:pt modelId="{75979009-0B12-48AA-86ED-9C928DC6B10F}" type="pres">
      <dgm:prSet presAssocID="{D6139CA4-7CD7-4DB0-B974-5C654CBC74D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E8CB42-2F87-4341-A5ED-2D4C4FCAB1B3}" type="pres">
      <dgm:prSet presAssocID="{D6139CA4-7CD7-4DB0-B974-5C654CBC74D3}" presName="comp2" presStyleCnt="0"/>
      <dgm:spPr/>
    </dgm:pt>
    <dgm:pt modelId="{777136D3-F63B-40C6-A837-856FDB537D98}" type="pres">
      <dgm:prSet presAssocID="{D6139CA4-7CD7-4DB0-B974-5C654CBC74D3}" presName="circle2" presStyleLbl="node1" presStyleIdx="1" presStyleCnt="3"/>
      <dgm:spPr/>
      <dgm:t>
        <a:bodyPr/>
        <a:lstStyle/>
        <a:p>
          <a:endParaRPr lang="fr-FR"/>
        </a:p>
      </dgm:t>
    </dgm:pt>
    <dgm:pt modelId="{D2A1644B-CDD6-46D1-BC2A-C84F57CB2CB8}" type="pres">
      <dgm:prSet presAssocID="{D6139CA4-7CD7-4DB0-B974-5C654CBC74D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C8C57-33D1-4507-98C2-B0C11CDAF456}" type="pres">
      <dgm:prSet presAssocID="{D6139CA4-7CD7-4DB0-B974-5C654CBC74D3}" presName="comp3" presStyleCnt="0"/>
      <dgm:spPr/>
    </dgm:pt>
    <dgm:pt modelId="{F576785E-8623-443D-B535-670D9208F324}" type="pres">
      <dgm:prSet presAssocID="{D6139CA4-7CD7-4DB0-B974-5C654CBC74D3}" presName="circle3" presStyleLbl="node1" presStyleIdx="2" presStyleCnt="3"/>
      <dgm:spPr/>
      <dgm:t>
        <a:bodyPr/>
        <a:lstStyle/>
        <a:p>
          <a:endParaRPr lang="fr-FR"/>
        </a:p>
      </dgm:t>
    </dgm:pt>
    <dgm:pt modelId="{1883404A-C608-451D-94D4-B3574A8A6B2B}" type="pres">
      <dgm:prSet presAssocID="{D6139CA4-7CD7-4DB0-B974-5C654CBC74D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EA1B3E-7025-43EA-AED9-CCBF842A36F4}" type="presOf" srcId="{677619EA-1B92-4263-9C3B-83B88F70AA41}" destId="{D2A1644B-CDD6-46D1-BC2A-C84F57CB2CB8}" srcOrd="1" destOrd="0" presId="urn:microsoft.com/office/officeart/2005/8/layout/venn2"/>
    <dgm:cxn modelId="{A7E820AF-0397-4BFB-90EA-3837F239EF15}" srcId="{D6139CA4-7CD7-4DB0-B974-5C654CBC74D3}" destId="{34370794-6602-40DD-A699-04378749EE23}" srcOrd="2" destOrd="0" parTransId="{19C0E472-9CA6-4856-A0AB-5FC616A9A93A}" sibTransId="{7C29D675-6E40-4C9C-9C73-2688CAA63F52}"/>
    <dgm:cxn modelId="{4BBECA54-AC3F-48E1-8C74-E4B4E8ECC19D}" type="presOf" srcId="{34370794-6602-40DD-A699-04378749EE23}" destId="{F576785E-8623-443D-B535-670D9208F324}" srcOrd="0" destOrd="0" presId="urn:microsoft.com/office/officeart/2005/8/layout/venn2"/>
    <dgm:cxn modelId="{6D49A1E5-E9E7-4CBE-8DE0-053313A0849E}" srcId="{D6139CA4-7CD7-4DB0-B974-5C654CBC74D3}" destId="{677619EA-1B92-4263-9C3B-83B88F70AA41}" srcOrd="1" destOrd="0" parTransId="{E1846866-3E4F-4920-BABA-13D54F851EC4}" sibTransId="{881C70EB-DE44-46E6-9F3D-6F6E6FA5C289}"/>
    <dgm:cxn modelId="{7B8A18A0-2323-4424-BBA6-1692FB085A59}" type="presOf" srcId="{34370794-6602-40DD-A699-04378749EE23}" destId="{1883404A-C608-451D-94D4-B3574A8A6B2B}" srcOrd="1" destOrd="0" presId="urn:microsoft.com/office/officeart/2005/8/layout/venn2"/>
    <dgm:cxn modelId="{41962C78-CAF7-4588-BF87-21BC1C44EE8F}" type="presOf" srcId="{76A700D5-C03B-416A-BA31-EA13860DE32D}" destId="{63579664-5303-4129-AB9E-C3E65A0B50F1}" srcOrd="0" destOrd="0" presId="urn:microsoft.com/office/officeart/2005/8/layout/venn2"/>
    <dgm:cxn modelId="{DE66F44D-6BFA-4A91-ACC5-402B8B1DF76A}" srcId="{D6139CA4-7CD7-4DB0-B974-5C654CBC74D3}" destId="{76A700D5-C03B-416A-BA31-EA13860DE32D}" srcOrd="0" destOrd="0" parTransId="{E9E5B610-6A7C-4717-B3D9-42C0B283B387}" sibTransId="{16300C66-8143-4419-BEE2-9D64E90355D0}"/>
    <dgm:cxn modelId="{1C759781-91D5-4FC3-981C-6A465AFAFEFE}" type="presOf" srcId="{D6139CA4-7CD7-4DB0-B974-5C654CBC74D3}" destId="{A7834F82-7EB3-4697-9304-F64A16607B60}" srcOrd="0" destOrd="0" presId="urn:microsoft.com/office/officeart/2005/8/layout/venn2"/>
    <dgm:cxn modelId="{024B7D7F-A6C2-4160-A143-E271EF780755}" type="presOf" srcId="{76A700D5-C03B-416A-BA31-EA13860DE32D}" destId="{75979009-0B12-48AA-86ED-9C928DC6B10F}" srcOrd="1" destOrd="0" presId="urn:microsoft.com/office/officeart/2005/8/layout/venn2"/>
    <dgm:cxn modelId="{0E20EAC1-E48C-43A3-812A-F5930E8146A0}" type="presOf" srcId="{677619EA-1B92-4263-9C3B-83B88F70AA41}" destId="{777136D3-F63B-40C6-A837-856FDB537D98}" srcOrd="0" destOrd="0" presId="urn:microsoft.com/office/officeart/2005/8/layout/venn2"/>
    <dgm:cxn modelId="{38BA3C4E-716C-4FDF-B25D-DF6147B85887}" type="presParOf" srcId="{A7834F82-7EB3-4697-9304-F64A16607B60}" destId="{845A29E4-D7D3-4358-B023-53051B40727A}" srcOrd="0" destOrd="0" presId="urn:microsoft.com/office/officeart/2005/8/layout/venn2"/>
    <dgm:cxn modelId="{9A0BA3AC-18A9-4D8B-99F3-E6CE493AB03F}" type="presParOf" srcId="{845A29E4-D7D3-4358-B023-53051B40727A}" destId="{63579664-5303-4129-AB9E-C3E65A0B50F1}" srcOrd="0" destOrd="0" presId="urn:microsoft.com/office/officeart/2005/8/layout/venn2"/>
    <dgm:cxn modelId="{4E285796-F0C4-443A-865C-688BC10D3166}" type="presParOf" srcId="{845A29E4-D7D3-4358-B023-53051B40727A}" destId="{75979009-0B12-48AA-86ED-9C928DC6B10F}" srcOrd="1" destOrd="0" presId="urn:microsoft.com/office/officeart/2005/8/layout/venn2"/>
    <dgm:cxn modelId="{438102A4-15A8-4D1A-9984-BFDB2CC57EE5}" type="presParOf" srcId="{A7834F82-7EB3-4697-9304-F64A16607B60}" destId="{D6E8CB42-2F87-4341-A5ED-2D4C4FCAB1B3}" srcOrd="1" destOrd="0" presId="urn:microsoft.com/office/officeart/2005/8/layout/venn2"/>
    <dgm:cxn modelId="{202BA543-97E3-4B78-A7C2-7A29FF4F3D8E}" type="presParOf" srcId="{D6E8CB42-2F87-4341-A5ED-2D4C4FCAB1B3}" destId="{777136D3-F63B-40C6-A837-856FDB537D98}" srcOrd="0" destOrd="0" presId="urn:microsoft.com/office/officeart/2005/8/layout/venn2"/>
    <dgm:cxn modelId="{440E1204-EC7B-484D-9C76-9E57408DF466}" type="presParOf" srcId="{D6E8CB42-2F87-4341-A5ED-2D4C4FCAB1B3}" destId="{D2A1644B-CDD6-46D1-BC2A-C84F57CB2CB8}" srcOrd="1" destOrd="0" presId="urn:microsoft.com/office/officeart/2005/8/layout/venn2"/>
    <dgm:cxn modelId="{652D2A55-9983-4B48-A3F9-4038096E3EE6}" type="presParOf" srcId="{A7834F82-7EB3-4697-9304-F64A16607B60}" destId="{09FC8C57-33D1-4507-98C2-B0C11CDAF456}" srcOrd="2" destOrd="0" presId="urn:microsoft.com/office/officeart/2005/8/layout/venn2"/>
    <dgm:cxn modelId="{452F3B68-15C3-4455-9F3A-C5CBCBC73A31}" type="presParOf" srcId="{09FC8C57-33D1-4507-98C2-B0C11CDAF456}" destId="{F576785E-8623-443D-B535-670D9208F324}" srcOrd="0" destOrd="0" presId="urn:microsoft.com/office/officeart/2005/8/layout/venn2"/>
    <dgm:cxn modelId="{D1785C51-AC13-4A34-907E-5367079F7F2C}" type="presParOf" srcId="{09FC8C57-33D1-4507-98C2-B0C11CDAF456}" destId="{1883404A-C608-451D-94D4-B3574A8A6B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B2C33-1F1C-4F6C-A152-58A5B66AE1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A76E0D-2DAF-4F75-9ACB-BA97697F90B8}">
      <dgm:prSet phldrT="[Texte]"/>
      <dgm:spPr>
        <a:xfrm>
          <a:off x="3100" y="2073206"/>
          <a:ext cx="1581422" cy="79071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Cadre institutionnel</a:t>
          </a:r>
          <a:endParaRPr lang="fr-FR" dirty="0">
            <a:solidFill>
              <a:srgbClr val="FDB714"/>
            </a:solidFill>
            <a:latin typeface="Gill Sans MT"/>
            <a:ea typeface="+mn-ea"/>
            <a:cs typeface="+mn-cs"/>
          </a:endParaRPr>
        </a:p>
      </dgm:t>
    </dgm:pt>
    <dgm:pt modelId="{9C547B0A-2D79-41BF-BC9A-83BD0BDEB417}" type="parTrans" cxnId="{1DD3081C-FB18-4AD2-AACC-B0B7E342B853}">
      <dgm:prSet/>
      <dgm:spPr/>
      <dgm:t>
        <a:bodyPr/>
        <a:lstStyle/>
        <a:p>
          <a:endParaRPr lang="fr-FR"/>
        </a:p>
      </dgm:t>
    </dgm:pt>
    <dgm:pt modelId="{70FD846E-1F8A-419A-8EBF-FFEC99E4DF9B}" type="sibTrans" cxnId="{1DD3081C-FB18-4AD2-AACC-B0B7E342B853}">
      <dgm:prSet/>
      <dgm:spPr/>
      <dgm:t>
        <a:bodyPr/>
        <a:lstStyle/>
        <a:p>
          <a:endParaRPr lang="fr-FR"/>
        </a:p>
      </dgm:t>
    </dgm:pt>
    <dgm:pt modelId="{0D9FF077-FBCE-48E6-84B2-08019D63493A}">
      <dgm:prSet phldrT="[Texte]"/>
      <dgm:spPr>
        <a:xfrm>
          <a:off x="2217092" y="1618547"/>
          <a:ext cx="1581422" cy="79071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Définition du harcèlement entre pairs</a:t>
          </a:r>
          <a:endParaRPr lang="fr-FR" dirty="0">
            <a:solidFill>
              <a:srgbClr val="FDB714"/>
            </a:solidFill>
            <a:latin typeface="Gill Sans MT"/>
            <a:ea typeface="+mn-ea"/>
            <a:cs typeface="+mn-cs"/>
          </a:endParaRPr>
        </a:p>
      </dgm:t>
    </dgm:pt>
    <dgm:pt modelId="{90C5E19B-1C93-405D-B799-20397B226227}" type="parTrans" cxnId="{2BEC0EA5-59E5-4863-93F3-08111E951CE1}">
      <dgm:prSet/>
      <dgm:spPr>
        <a:xfrm rot="19457599">
          <a:off x="1511302" y="2226818"/>
          <a:ext cx="779011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779011" y="14414"/>
              </a:lnTo>
            </a:path>
          </a:pathLst>
        </a:custGeom>
        <a:noFill/>
        <a:ln w="1905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4834B84D-18FE-424E-90AC-D7499360183E}" type="sibTrans" cxnId="{2BEC0EA5-59E5-4863-93F3-08111E951CE1}">
      <dgm:prSet/>
      <dgm:spPr/>
      <dgm:t>
        <a:bodyPr/>
        <a:lstStyle/>
        <a:p>
          <a:endParaRPr lang="fr-FR"/>
        </a:p>
      </dgm:t>
    </dgm:pt>
    <dgm:pt modelId="{BCFB24F3-A609-4D59-ADBB-11520C0E81F0}">
      <dgm:prSet phldrT="[Texte]"/>
      <dgm:spPr>
        <a:xfrm>
          <a:off x="2217092" y="2527865"/>
          <a:ext cx="1581422" cy="79071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baseline="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Rôle du pôle ressource</a:t>
          </a:r>
          <a:endParaRPr lang="fr-FR" dirty="0">
            <a:solidFill>
              <a:srgbClr val="FDB714"/>
            </a:solidFill>
            <a:latin typeface="Gill Sans MT"/>
            <a:ea typeface="+mn-ea"/>
            <a:cs typeface="+mn-cs"/>
          </a:endParaRPr>
        </a:p>
      </dgm:t>
    </dgm:pt>
    <dgm:pt modelId="{4F0BFDB6-B060-4B75-AD5C-ABDDA07CD4C1}" type="parTrans" cxnId="{45228850-56BE-4F32-B205-00033A3F8DF7}">
      <dgm:prSet/>
      <dgm:spPr>
        <a:xfrm rot="2142401">
          <a:off x="1511302" y="2681477"/>
          <a:ext cx="779011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779011" y="14414"/>
              </a:lnTo>
            </a:path>
          </a:pathLst>
        </a:custGeom>
        <a:noFill/>
        <a:ln w="1905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7FCB8D89-0868-4DF8-A648-543539771BFB}" type="sibTrans" cxnId="{45228850-56BE-4F32-B205-00033A3F8DF7}">
      <dgm:prSet/>
      <dgm:spPr/>
      <dgm:t>
        <a:bodyPr/>
        <a:lstStyle/>
        <a:p>
          <a:endParaRPr lang="fr-FR"/>
        </a:p>
      </dgm:t>
    </dgm:pt>
    <dgm:pt modelId="{573F8426-2597-4B3B-AA77-80E8FDAC0C04}">
      <dgm:prSet phldrT="[Texte]"/>
      <dgm:spPr>
        <a:xfrm>
          <a:off x="4431084" y="2527865"/>
          <a:ext cx="1581422" cy="79071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Constitution</a:t>
          </a:r>
        </a:p>
        <a:p>
          <a:r>
            <a:rPr lang="fr-FR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Du pôle</a:t>
          </a:r>
          <a:endParaRPr lang="fr-FR" dirty="0">
            <a:solidFill>
              <a:srgbClr val="FDB714"/>
            </a:solidFill>
            <a:latin typeface="Gill Sans MT"/>
            <a:ea typeface="+mn-ea"/>
            <a:cs typeface="+mn-cs"/>
          </a:endParaRPr>
        </a:p>
      </dgm:t>
    </dgm:pt>
    <dgm:pt modelId="{6BA50011-BC8B-40B3-AB4B-EE110E0ECC69}" type="parTrans" cxnId="{B70C3D66-3605-40BA-A813-C9BC1C9F62B1}">
      <dgm:prSet/>
      <dgm:spPr>
        <a:xfrm>
          <a:off x="3798515" y="2908807"/>
          <a:ext cx="63256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32569" y="14414"/>
              </a:lnTo>
            </a:path>
          </a:pathLst>
        </a:custGeom>
        <a:noFill/>
        <a:ln w="1905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3C0B0B64-64BE-4CAF-9EB8-839F3BD31F8A}" type="sibTrans" cxnId="{B70C3D66-3605-40BA-A813-C9BC1C9F62B1}">
      <dgm:prSet/>
      <dgm:spPr/>
      <dgm:t>
        <a:bodyPr/>
        <a:lstStyle/>
        <a:p>
          <a:endParaRPr lang="fr-FR"/>
        </a:p>
      </dgm:t>
    </dgm:pt>
    <dgm:pt modelId="{035F3155-7715-44CF-82E0-142A68A4D585}">
      <dgm:prSet/>
      <dgm:spPr>
        <a:xfrm>
          <a:off x="6645076" y="2527865"/>
          <a:ext cx="1581422" cy="79071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Circuit de prise en charge</a:t>
          </a:r>
          <a:endParaRPr lang="fr-FR" dirty="0">
            <a:solidFill>
              <a:srgbClr val="FDB714"/>
            </a:solidFill>
            <a:latin typeface="Gill Sans MT"/>
            <a:ea typeface="+mn-ea"/>
            <a:cs typeface="+mn-cs"/>
          </a:endParaRPr>
        </a:p>
      </dgm:t>
    </dgm:pt>
    <dgm:pt modelId="{C28C9419-31D2-4CAE-B188-231BB5A7487D}" type="parTrans" cxnId="{47A049F0-C0BF-4EE2-A83D-3524622095A7}">
      <dgm:prSet/>
      <dgm:spPr>
        <a:xfrm>
          <a:off x="6012507" y="2908807"/>
          <a:ext cx="63256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32569" y="14414"/>
              </a:lnTo>
            </a:path>
          </a:pathLst>
        </a:custGeom>
        <a:noFill/>
        <a:ln w="1905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242EA825-6F61-4EE9-B27B-BD1CBE5E75AC}" type="sibTrans" cxnId="{47A049F0-C0BF-4EE2-A83D-3524622095A7}">
      <dgm:prSet/>
      <dgm:spPr/>
      <dgm:t>
        <a:bodyPr/>
        <a:lstStyle/>
        <a:p>
          <a:endParaRPr lang="fr-FR"/>
        </a:p>
      </dgm:t>
    </dgm:pt>
    <dgm:pt modelId="{10930902-E7E9-4AB3-8AF0-DDFF09ACAB70}">
      <dgm:prSet/>
      <dgm:spPr>
        <a:xfrm>
          <a:off x="4431084" y="1618547"/>
          <a:ext cx="1581422" cy="79071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Présentation rapide de la méthode de la préoccupation partagée</a:t>
          </a:r>
          <a:endParaRPr lang="fr-FR" dirty="0">
            <a:solidFill>
              <a:srgbClr val="FDB714"/>
            </a:solidFill>
            <a:latin typeface="Gill Sans MT"/>
            <a:ea typeface="+mn-ea"/>
            <a:cs typeface="+mn-cs"/>
          </a:endParaRPr>
        </a:p>
      </dgm:t>
    </dgm:pt>
    <dgm:pt modelId="{2E93F08C-E1D6-4A33-8407-0DDC7A99EE4C}" type="parTrans" cxnId="{C97A007A-3CB2-417C-925D-BB5D8FFEE844}">
      <dgm:prSet/>
      <dgm:spPr>
        <a:xfrm>
          <a:off x="3798515" y="1999489"/>
          <a:ext cx="63256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32569" y="14414"/>
              </a:lnTo>
            </a:path>
          </a:pathLst>
        </a:custGeom>
        <a:noFill/>
        <a:ln w="1905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858F7064-3DD4-4E89-862A-B4F152760A0C}" type="sibTrans" cxnId="{C97A007A-3CB2-417C-925D-BB5D8FFEE844}">
      <dgm:prSet/>
      <dgm:spPr/>
      <dgm:t>
        <a:bodyPr/>
        <a:lstStyle/>
        <a:p>
          <a:endParaRPr lang="fr-FR"/>
        </a:p>
      </dgm:t>
    </dgm:pt>
    <dgm:pt modelId="{431E62C9-BD42-4C5C-8099-A12DC5D09C71}" type="pres">
      <dgm:prSet presAssocID="{AABB2C33-1F1C-4F6C-A152-58A5B66AE1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F5C1B7A-EAE3-4C76-AFF8-B511A8B5E606}" type="pres">
      <dgm:prSet presAssocID="{18A76E0D-2DAF-4F75-9ACB-BA97697F90B8}" presName="root1" presStyleCnt="0"/>
      <dgm:spPr/>
    </dgm:pt>
    <dgm:pt modelId="{BCEF7EA1-F2D7-415A-AD52-B5C591BF1226}" type="pres">
      <dgm:prSet presAssocID="{18A76E0D-2DAF-4F75-9ACB-BA97697F90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EFC933-C32E-4EA3-861D-43BF9C5C267B}" type="pres">
      <dgm:prSet presAssocID="{18A76E0D-2DAF-4F75-9ACB-BA97697F90B8}" presName="level2hierChild" presStyleCnt="0"/>
      <dgm:spPr/>
    </dgm:pt>
    <dgm:pt modelId="{F2CA96E7-33C0-490B-8806-0B3B6FF3E6BE}" type="pres">
      <dgm:prSet presAssocID="{90C5E19B-1C93-405D-B799-20397B226227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CA6F4C3-C4B7-4A12-A231-78ACB03E9819}" type="pres">
      <dgm:prSet presAssocID="{90C5E19B-1C93-405D-B799-20397B226227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BC40BD6-28C0-4BC0-ACC7-92C52578038A}" type="pres">
      <dgm:prSet presAssocID="{0D9FF077-FBCE-48E6-84B2-08019D63493A}" presName="root2" presStyleCnt="0"/>
      <dgm:spPr/>
    </dgm:pt>
    <dgm:pt modelId="{462D2F0A-B09E-447A-94A5-2411CB7DFD1F}" type="pres">
      <dgm:prSet presAssocID="{0D9FF077-FBCE-48E6-84B2-08019D63493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611E43-7967-4D69-B33F-C78C924CCB3B}" type="pres">
      <dgm:prSet presAssocID="{0D9FF077-FBCE-48E6-84B2-08019D63493A}" presName="level3hierChild" presStyleCnt="0"/>
      <dgm:spPr/>
    </dgm:pt>
    <dgm:pt modelId="{D434AE5F-C6D9-4CAA-AFC4-95F676E61DAE}" type="pres">
      <dgm:prSet presAssocID="{2E93F08C-E1D6-4A33-8407-0DDC7A99EE4C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0948F618-90F6-49D7-AA31-E155B0559B4E}" type="pres">
      <dgm:prSet presAssocID="{2E93F08C-E1D6-4A33-8407-0DDC7A99EE4C}" presName="connTx" presStyleLbl="parChTrans1D3" presStyleIdx="0" presStyleCnt="2"/>
      <dgm:spPr/>
      <dgm:t>
        <a:bodyPr/>
        <a:lstStyle/>
        <a:p>
          <a:endParaRPr lang="fr-FR"/>
        </a:p>
      </dgm:t>
    </dgm:pt>
    <dgm:pt modelId="{115AE899-EAC7-4340-AE6A-DA36EE15E437}" type="pres">
      <dgm:prSet presAssocID="{10930902-E7E9-4AB3-8AF0-DDFF09ACAB70}" presName="root2" presStyleCnt="0"/>
      <dgm:spPr/>
    </dgm:pt>
    <dgm:pt modelId="{9F1E3214-F3A8-46F4-BC4C-8B67D84074F6}" type="pres">
      <dgm:prSet presAssocID="{10930902-E7E9-4AB3-8AF0-DDFF09ACAB7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5AA2DC-4DAF-4C7D-B790-86845BA9E6D1}" type="pres">
      <dgm:prSet presAssocID="{10930902-E7E9-4AB3-8AF0-DDFF09ACAB70}" presName="level3hierChild" presStyleCnt="0"/>
      <dgm:spPr/>
    </dgm:pt>
    <dgm:pt modelId="{7B9F245C-BAB6-46DD-BAF5-4F94B3363EC4}" type="pres">
      <dgm:prSet presAssocID="{4F0BFDB6-B060-4B75-AD5C-ABDDA07CD4C1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D20375E2-0CB1-402A-A8ED-2ADDEE656003}" type="pres">
      <dgm:prSet presAssocID="{4F0BFDB6-B060-4B75-AD5C-ABDDA07CD4C1}" presName="connTx" presStyleLbl="parChTrans1D2" presStyleIdx="1" presStyleCnt="2"/>
      <dgm:spPr/>
      <dgm:t>
        <a:bodyPr/>
        <a:lstStyle/>
        <a:p>
          <a:endParaRPr lang="fr-FR"/>
        </a:p>
      </dgm:t>
    </dgm:pt>
    <dgm:pt modelId="{50523F39-82A7-4248-AFA3-028C988D427A}" type="pres">
      <dgm:prSet presAssocID="{BCFB24F3-A609-4D59-ADBB-11520C0E81F0}" presName="root2" presStyleCnt="0"/>
      <dgm:spPr/>
    </dgm:pt>
    <dgm:pt modelId="{AB0ECBDA-7A44-473C-A351-4C695982463F}" type="pres">
      <dgm:prSet presAssocID="{BCFB24F3-A609-4D59-ADBB-11520C0E81F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C5793B-4115-4671-9324-7EEC856635D2}" type="pres">
      <dgm:prSet presAssocID="{BCFB24F3-A609-4D59-ADBB-11520C0E81F0}" presName="level3hierChild" presStyleCnt="0"/>
      <dgm:spPr/>
    </dgm:pt>
    <dgm:pt modelId="{0941F712-CBD3-4055-9907-25EF888A7059}" type="pres">
      <dgm:prSet presAssocID="{6BA50011-BC8B-40B3-AB4B-EE110E0ECC69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8BD19F8B-60D7-4105-A0EB-FA6A91976520}" type="pres">
      <dgm:prSet presAssocID="{6BA50011-BC8B-40B3-AB4B-EE110E0ECC69}" presName="connTx" presStyleLbl="parChTrans1D3" presStyleIdx="1" presStyleCnt="2"/>
      <dgm:spPr/>
      <dgm:t>
        <a:bodyPr/>
        <a:lstStyle/>
        <a:p>
          <a:endParaRPr lang="fr-FR"/>
        </a:p>
      </dgm:t>
    </dgm:pt>
    <dgm:pt modelId="{45E04DC1-E12D-4845-A1DE-ADEE194BCB52}" type="pres">
      <dgm:prSet presAssocID="{573F8426-2597-4B3B-AA77-80E8FDAC0C04}" presName="root2" presStyleCnt="0"/>
      <dgm:spPr/>
    </dgm:pt>
    <dgm:pt modelId="{5003B668-A2CD-4143-9582-E3E515C42AF6}" type="pres">
      <dgm:prSet presAssocID="{573F8426-2597-4B3B-AA77-80E8FDAC0C04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F7AF046-A9B5-47A1-97F6-36CA9B2CC221}" type="pres">
      <dgm:prSet presAssocID="{573F8426-2597-4B3B-AA77-80E8FDAC0C04}" presName="level3hierChild" presStyleCnt="0"/>
      <dgm:spPr/>
    </dgm:pt>
    <dgm:pt modelId="{1A3355B3-922D-4669-92FF-33E8C509B808}" type="pres">
      <dgm:prSet presAssocID="{C28C9419-31D2-4CAE-B188-231BB5A7487D}" presName="conn2-1" presStyleLbl="parChTrans1D4" presStyleIdx="0" presStyleCnt="1"/>
      <dgm:spPr/>
      <dgm:t>
        <a:bodyPr/>
        <a:lstStyle/>
        <a:p>
          <a:endParaRPr lang="fr-FR"/>
        </a:p>
      </dgm:t>
    </dgm:pt>
    <dgm:pt modelId="{171D5CD2-FDE7-4AFB-B7E4-44CE77E10607}" type="pres">
      <dgm:prSet presAssocID="{C28C9419-31D2-4CAE-B188-231BB5A7487D}" presName="connTx" presStyleLbl="parChTrans1D4" presStyleIdx="0" presStyleCnt="1"/>
      <dgm:spPr/>
      <dgm:t>
        <a:bodyPr/>
        <a:lstStyle/>
        <a:p>
          <a:endParaRPr lang="fr-FR"/>
        </a:p>
      </dgm:t>
    </dgm:pt>
    <dgm:pt modelId="{E8D27F1C-866B-4E88-A58D-41A846A57C49}" type="pres">
      <dgm:prSet presAssocID="{035F3155-7715-44CF-82E0-142A68A4D585}" presName="root2" presStyleCnt="0"/>
      <dgm:spPr/>
    </dgm:pt>
    <dgm:pt modelId="{2A18B28A-2932-4670-82F0-6FB26C37ECD2}" type="pres">
      <dgm:prSet presAssocID="{035F3155-7715-44CF-82E0-142A68A4D585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1D7207-7C2D-4E49-953D-A3994F05B013}" type="pres">
      <dgm:prSet presAssocID="{035F3155-7715-44CF-82E0-142A68A4D585}" presName="level3hierChild" presStyleCnt="0"/>
      <dgm:spPr/>
    </dgm:pt>
  </dgm:ptLst>
  <dgm:cxnLst>
    <dgm:cxn modelId="{C97A007A-3CB2-417C-925D-BB5D8FFEE844}" srcId="{0D9FF077-FBCE-48E6-84B2-08019D63493A}" destId="{10930902-E7E9-4AB3-8AF0-DDFF09ACAB70}" srcOrd="0" destOrd="0" parTransId="{2E93F08C-E1D6-4A33-8407-0DDC7A99EE4C}" sibTransId="{858F7064-3DD4-4E89-862A-B4F152760A0C}"/>
    <dgm:cxn modelId="{286A65C4-3CDC-409A-91BD-611CF2701B06}" type="presOf" srcId="{BCFB24F3-A609-4D59-ADBB-11520C0E81F0}" destId="{AB0ECBDA-7A44-473C-A351-4C695982463F}" srcOrd="0" destOrd="0" presId="urn:microsoft.com/office/officeart/2005/8/layout/hierarchy2"/>
    <dgm:cxn modelId="{DF023B4E-4449-4386-B045-50B14644AC44}" type="presOf" srcId="{90C5E19B-1C93-405D-B799-20397B226227}" destId="{1CA6F4C3-C4B7-4A12-A231-78ACB03E9819}" srcOrd="1" destOrd="0" presId="urn:microsoft.com/office/officeart/2005/8/layout/hierarchy2"/>
    <dgm:cxn modelId="{57174DAD-8084-4696-BC6C-ACF6DB8BC8AB}" type="presOf" srcId="{6BA50011-BC8B-40B3-AB4B-EE110E0ECC69}" destId="{0941F712-CBD3-4055-9907-25EF888A7059}" srcOrd="0" destOrd="0" presId="urn:microsoft.com/office/officeart/2005/8/layout/hierarchy2"/>
    <dgm:cxn modelId="{EC18C04D-780E-4F50-A027-7C339A65CF63}" type="presOf" srcId="{6BA50011-BC8B-40B3-AB4B-EE110E0ECC69}" destId="{8BD19F8B-60D7-4105-A0EB-FA6A91976520}" srcOrd="1" destOrd="0" presId="urn:microsoft.com/office/officeart/2005/8/layout/hierarchy2"/>
    <dgm:cxn modelId="{D793E0C1-F706-4BE1-98AB-DBBA8F9EF503}" type="presOf" srcId="{2E93F08C-E1D6-4A33-8407-0DDC7A99EE4C}" destId="{0948F618-90F6-49D7-AA31-E155B0559B4E}" srcOrd="1" destOrd="0" presId="urn:microsoft.com/office/officeart/2005/8/layout/hierarchy2"/>
    <dgm:cxn modelId="{45228850-56BE-4F32-B205-00033A3F8DF7}" srcId="{18A76E0D-2DAF-4F75-9ACB-BA97697F90B8}" destId="{BCFB24F3-A609-4D59-ADBB-11520C0E81F0}" srcOrd="1" destOrd="0" parTransId="{4F0BFDB6-B060-4B75-AD5C-ABDDA07CD4C1}" sibTransId="{7FCB8D89-0868-4DF8-A648-543539771BFB}"/>
    <dgm:cxn modelId="{C424064A-BFF1-487B-BDD4-1ED9D30AAC88}" type="presOf" srcId="{10930902-E7E9-4AB3-8AF0-DDFF09ACAB70}" destId="{9F1E3214-F3A8-46F4-BC4C-8B67D84074F6}" srcOrd="0" destOrd="0" presId="urn:microsoft.com/office/officeart/2005/8/layout/hierarchy2"/>
    <dgm:cxn modelId="{47A049F0-C0BF-4EE2-A83D-3524622095A7}" srcId="{573F8426-2597-4B3B-AA77-80E8FDAC0C04}" destId="{035F3155-7715-44CF-82E0-142A68A4D585}" srcOrd="0" destOrd="0" parTransId="{C28C9419-31D2-4CAE-B188-231BB5A7487D}" sibTransId="{242EA825-6F61-4EE9-B27B-BD1CBE5E75AC}"/>
    <dgm:cxn modelId="{B70C3D66-3605-40BA-A813-C9BC1C9F62B1}" srcId="{BCFB24F3-A609-4D59-ADBB-11520C0E81F0}" destId="{573F8426-2597-4B3B-AA77-80E8FDAC0C04}" srcOrd="0" destOrd="0" parTransId="{6BA50011-BC8B-40B3-AB4B-EE110E0ECC69}" sibTransId="{3C0B0B64-64BE-4CAF-9EB8-839F3BD31F8A}"/>
    <dgm:cxn modelId="{EC5B7A41-1BE3-4C1F-A8CB-31265489EC82}" type="presOf" srcId="{C28C9419-31D2-4CAE-B188-231BB5A7487D}" destId="{171D5CD2-FDE7-4AFB-B7E4-44CE77E10607}" srcOrd="1" destOrd="0" presId="urn:microsoft.com/office/officeart/2005/8/layout/hierarchy2"/>
    <dgm:cxn modelId="{61A55B56-7708-45A7-9B27-0D84C6CF8F50}" type="presOf" srcId="{0D9FF077-FBCE-48E6-84B2-08019D63493A}" destId="{462D2F0A-B09E-447A-94A5-2411CB7DFD1F}" srcOrd="0" destOrd="0" presId="urn:microsoft.com/office/officeart/2005/8/layout/hierarchy2"/>
    <dgm:cxn modelId="{AAB8FEDE-D0E3-42F3-B2A8-E1671538A1C4}" type="presOf" srcId="{035F3155-7715-44CF-82E0-142A68A4D585}" destId="{2A18B28A-2932-4670-82F0-6FB26C37ECD2}" srcOrd="0" destOrd="0" presId="urn:microsoft.com/office/officeart/2005/8/layout/hierarchy2"/>
    <dgm:cxn modelId="{2287A481-01F5-4E19-8B2C-A8791169697B}" type="presOf" srcId="{4F0BFDB6-B060-4B75-AD5C-ABDDA07CD4C1}" destId="{D20375E2-0CB1-402A-A8ED-2ADDEE656003}" srcOrd="1" destOrd="0" presId="urn:microsoft.com/office/officeart/2005/8/layout/hierarchy2"/>
    <dgm:cxn modelId="{4C0A646E-B266-4F5E-ACD1-70E234BBD712}" type="presOf" srcId="{573F8426-2597-4B3B-AA77-80E8FDAC0C04}" destId="{5003B668-A2CD-4143-9582-E3E515C42AF6}" srcOrd="0" destOrd="0" presId="urn:microsoft.com/office/officeart/2005/8/layout/hierarchy2"/>
    <dgm:cxn modelId="{AC4568A0-0FFE-4198-ABBD-811CA51C9A7F}" type="presOf" srcId="{2E93F08C-E1D6-4A33-8407-0DDC7A99EE4C}" destId="{D434AE5F-C6D9-4CAA-AFC4-95F676E61DAE}" srcOrd="0" destOrd="0" presId="urn:microsoft.com/office/officeart/2005/8/layout/hierarchy2"/>
    <dgm:cxn modelId="{676403B3-3C14-4435-B799-9FBF9CC445E2}" type="presOf" srcId="{90C5E19B-1C93-405D-B799-20397B226227}" destId="{F2CA96E7-33C0-490B-8806-0B3B6FF3E6BE}" srcOrd="0" destOrd="0" presId="urn:microsoft.com/office/officeart/2005/8/layout/hierarchy2"/>
    <dgm:cxn modelId="{E823524D-377A-42FB-8729-60DA95443CD8}" type="presOf" srcId="{18A76E0D-2DAF-4F75-9ACB-BA97697F90B8}" destId="{BCEF7EA1-F2D7-415A-AD52-B5C591BF1226}" srcOrd="0" destOrd="0" presId="urn:microsoft.com/office/officeart/2005/8/layout/hierarchy2"/>
    <dgm:cxn modelId="{FF2F2812-1654-4958-AD2A-71DCA09041F4}" type="presOf" srcId="{4F0BFDB6-B060-4B75-AD5C-ABDDA07CD4C1}" destId="{7B9F245C-BAB6-46DD-BAF5-4F94B3363EC4}" srcOrd="0" destOrd="0" presId="urn:microsoft.com/office/officeart/2005/8/layout/hierarchy2"/>
    <dgm:cxn modelId="{1DD3081C-FB18-4AD2-AACC-B0B7E342B853}" srcId="{AABB2C33-1F1C-4F6C-A152-58A5B66AE112}" destId="{18A76E0D-2DAF-4F75-9ACB-BA97697F90B8}" srcOrd="0" destOrd="0" parTransId="{9C547B0A-2D79-41BF-BC9A-83BD0BDEB417}" sibTransId="{70FD846E-1F8A-419A-8EBF-FFEC99E4DF9B}"/>
    <dgm:cxn modelId="{2BEC0EA5-59E5-4863-93F3-08111E951CE1}" srcId="{18A76E0D-2DAF-4F75-9ACB-BA97697F90B8}" destId="{0D9FF077-FBCE-48E6-84B2-08019D63493A}" srcOrd="0" destOrd="0" parTransId="{90C5E19B-1C93-405D-B799-20397B226227}" sibTransId="{4834B84D-18FE-424E-90AC-D7499360183E}"/>
    <dgm:cxn modelId="{D1349A36-7565-4760-B9E4-C2C00D8A2B2F}" type="presOf" srcId="{AABB2C33-1F1C-4F6C-A152-58A5B66AE112}" destId="{431E62C9-BD42-4C5C-8099-A12DC5D09C71}" srcOrd="0" destOrd="0" presId="urn:microsoft.com/office/officeart/2005/8/layout/hierarchy2"/>
    <dgm:cxn modelId="{1FF5F969-D318-40F6-A7B7-4BEC84B0CF0E}" type="presOf" srcId="{C28C9419-31D2-4CAE-B188-231BB5A7487D}" destId="{1A3355B3-922D-4669-92FF-33E8C509B808}" srcOrd="0" destOrd="0" presId="urn:microsoft.com/office/officeart/2005/8/layout/hierarchy2"/>
    <dgm:cxn modelId="{282B6092-598B-4583-8011-F943C0BAA927}" type="presParOf" srcId="{431E62C9-BD42-4C5C-8099-A12DC5D09C71}" destId="{5F5C1B7A-EAE3-4C76-AFF8-B511A8B5E606}" srcOrd="0" destOrd="0" presId="urn:microsoft.com/office/officeart/2005/8/layout/hierarchy2"/>
    <dgm:cxn modelId="{D46ED5A2-8C97-4CEB-920C-4AB79D35ABD6}" type="presParOf" srcId="{5F5C1B7A-EAE3-4C76-AFF8-B511A8B5E606}" destId="{BCEF7EA1-F2D7-415A-AD52-B5C591BF1226}" srcOrd="0" destOrd="0" presId="urn:microsoft.com/office/officeart/2005/8/layout/hierarchy2"/>
    <dgm:cxn modelId="{4CAB1BC6-ADEC-4908-8C37-C3E03A029F5F}" type="presParOf" srcId="{5F5C1B7A-EAE3-4C76-AFF8-B511A8B5E606}" destId="{13EFC933-C32E-4EA3-861D-43BF9C5C267B}" srcOrd="1" destOrd="0" presId="urn:microsoft.com/office/officeart/2005/8/layout/hierarchy2"/>
    <dgm:cxn modelId="{2F71DE16-228C-48B2-9B87-A254DE5A6B8A}" type="presParOf" srcId="{13EFC933-C32E-4EA3-861D-43BF9C5C267B}" destId="{F2CA96E7-33C0-490B-8806-0B3B6FF3E6BE}" srcOrd="0" destOrd="0" presId="urn:microsoft.com/office/officeart/2005/8/layout/hierarchy2"/>
    <dgm:cxn modelId="{69F03CD0-CD4F-4C45-903A-14913E1B4218}" type="presParOf" srcId="{F2CA96E7-33C0-490B-8806-0B3B6FF3E6BE}" destId="{1CA6F4C3-C4B7-4A12-A231-78ACB03E9819}" srcOrd="0" destOrd="0" presId="urn:microsoft.com/office/officeart/2005/8/layout/hierarchy2"/>
    <dgm:cxn modelId="{4E13B699-1DE9-43E6-967C-3AAC6F6308DF}" type="presParOf" srcId="{13EFC933-C32E-4EA3-861D-43BF9C5C267B}" destId="{4BC40BD6-28C0-4BC0-ACC7-92C52578038A}" srcOrd="1" destOrd="0" presId="urn:microsoft.com/office/officeart/2005/8/layout/hierarchy2"/>
    <dgm:cxn modelId="{F697D27C-9485-4293-B382-AFB737384AAC}" type="presParOf" srcId="{4BC40BD6-28C0-4BC0-ACC7-92C52578038A}" destId="{462D2F0A-B09E-447A-94A5-2411CB7DFD1F}" srcOrd="0" destOrd="0" presId="urn:microsoft.com/office/officeart/2005/8/layout/hierarchy2"/>
    <dgm:cxn modelId="{C617307B-1D90-4EE3-99EE-9A9E43047D6C}" type="presParOf" srcId="{4BC40BD6-28C0-4BC0-ACC7-92C52578038A}" destId="{C8611E43-7967-4D69-B33F-C78C924CCB3B}" srcOrd="1" destOrd="0" presId="urn:microsoft.com/office/officeart/2005/8/layout/hierarchy2"/>
    <dgm:cxn modelId="{79FF5BA5-A30A-4539-8D0D-99C59847B02B}" type="presParOf" srcId="{C8611E43-7967-4D69-B33F-C78C924CCB3B}" destId="{D434AE5F-C6D9-4CAA-AFC4-95F676E61DAE}" srcOrd="0" destOrd="0" presId="urn:microsoft.com/office/officeart/2005/8/layout/hierarchy2"/>
    <dgm:cxn modelId="{EBD7299A-E643-4514-AE94-DBCFEA2C6BE4}" type="presParOf" srcId="{D434AE5F-C6D9-4CAA-AFC4-95F676E61DAE}" destId="{0948F618-90F6-49D7-AA31-E155B0559B4E}" srcOrd="0" destOrd="0" presId="urn:microsoft.com/office/officeart/2005/8/layout/hierarchy2"/>
    <dgm:cxn modelId="{15E0FAF3-D1D6-4248-91E3-920063423F3A}" type="presParOf" srcId="{C8611E43-7967-4D69-B33F-C78C924CCB3B}" destId="{115AE899-EAC7-4340-AE6A-DA36EE15E437}" srcOrd="1" destOrd="0" presId="urn:microsoft.com/office/officeart/2005/8/layout/hierarchy2"/>
    <dgm:cxn modelId="{57F8C0FE-604A-475C-84E6-E83815F1D3A4}" type="presParOf" srcId="{115AE899-EAC7-4340-AE6A-DA36EE15E437}" destId="{9F1E3214-F3A8-46F4-BC4C-8B67D84074F6}" srcOrd="0" destOrd="0" presId="urn:microsoft.com/office/officeart/2005/8/layout/hierarchy2"/>
    <dgm:cxn modelId="{8C12E436-4501-43FB-BD6C-9EB73EC42072}" type="presParOf" srcId="{115AE899-EAC7-4340-AE6A-DA36EE15E437}" destId="{BD5AA2DC-4DAF-4C7D-B790-86845BA9E6D1}" srcOrd="1" destOrd="0" presId="urn:microsoft.com/office/officeart/2005/8/layout/hierarchy2"/>
    <dgm:cxn modelId="{2D3A1D50-F674-4511-8725-E401CF5EDECC}" type="presParOf" srcId="{13EFC933-C32E-4EA3-861D-43BF9C5C267B}" destId="{7B9F245C-BAB6-46DD-BAF5-4F94B3363EC4}" srcOrd="2" destOrd="0" presId="urn:microsoft.com/office/officeart/2005/8/layout/hierarchy2"/>
    <dgm:cxn modelId="{D3DDF7C4-3885-460B-BBE4-9B077BEF6FA3}" type="presParOf" srcId="{7B9F245C-BAB6-46DD-BAF5-4F94B3363EC4}" destId="{D20375E2-0CB1-402A-A8ED-2ADDEE656003}" srcOrd="0" destOrd="0" presId="urn:microsoft.com/office/officeart/2005/8/layout/hierarchy2"/>
    <dgm:cxn modelId="{7B641358-3E26-494C-850C-712E2427B8DF}" type="presParOf" srcId="{13EFC933-C32E-4EA3-861D-43BF9C5C267B}" destId="{50523F39-82A7-4248-AFA3-028C988D427A}" srcOrd="3" destOrd="0" presId="urn:microsoft.com/office/officeart/2005/8/layout/hierarchy2"/>
    <dgm:cxn modelId="{E8CF20F2-DBD6-47F4-AA01-D9D6A241D43E}" type="presParOf" srcId="{50523F39-82A7-4248-AFA3-028C988D427A}" destId="{AB0ECBDA-7A44-473C-A351-4C695982463F}" srcOrd="0" destOrd="0" presId="urn:microsoft.com/office/officeart/2005/8/layout/hierarchy2"/>
    <dgm:cxn modelId="{C46B4A84-18B9-494E-9F7C-6C6A3DF462A1}" type="presParOf" srcId="{50523F39-82A7-4248-AFA3-028C988D427A}" destId="{18C5793B-4115-4671-9324-7EEC856635D2}" srcOrd="1" destOrd="0" presId="urn:microsoft.com/office/officeart/2005/8/layout/hierarchy2"/>
    <dgm:cxn modelId="{47067388-BFB8-4DBC-B13C-13E92B82FB34}" type="presParOf" srcId="{18C5793B-4115-4671-9324-7EEC856635D2}" destId="{0941F712-CBD3-4055-9907-25EF888A7059}" srcOrd="0" destOrd="0" presId="urn:microsoft.com/office/officeart/2005/8/layout/hierarchy2"/>
    <dgm:cxn modelId="{A0B825A4-7041-408B-918F-86ABDAAC3C6D}" type="presParOf" srcId="{0941F712-CBD3-4055-9907-25EF888A7059}" destId="{8BD19F8B-60D7-4105-A0EB-FA6A91976520}" srcOrd="0" destOrd="0" presId="urn:microsoft.com/office/officeart/2005/8/layout/hierarchy2"/>
    <dgm:cxn modelId="{F8561C25-3B65-4D67-A608-7C31365D288B}" type="presParOf" srcId="{18C5793B-4115-4671-9324-7EEC856635D2}" destId="{45E04DC1-E12D-4845-A1DE-ADEE194BCB52}" srcOrd="1" destOrd="0" presId="urn:microsoft.com/office/officeart/2005/8/layout/hierarchy2"/>
    <dgm:cxn modelId="{7500E127-8E4E-4E7D-AD08-DCF3199F2E4A}" type="presParOf" srcId="{45E04DC1-E12D-4845-A1DE-ADEE194BCB52}" destId="{5003B668-A2CD-4143-9582-E3E515C42AF6}" srcOrd="0" destOrd="0" presId="urn:microsoft.com/office/officeart/2005/8/layout/hierarchy2"/>
    <dgm:cxn modelId="{44B98FC1-99F3-4225-9DDD-C8846EAF126A}" type="presParOf" srcId="{45E04DC1-E12D-4845-A1DE-ADEE194BCB52}" destId="{BF7AF046-A9B5-47A1-97F6-36CA9B2CC221}" srcOrd="1" destOrd="0" presId="urn:microsoft.com/office/officeart/2005/8/layout/hierarchy2"/>
    <dgm:cxn modelId="{855309FF-4D06-4D89-A943-5BFAE90E08F8}" type="presParOf" srcId="{BF7AF046-A9B5-47A1-97F6-36CA9B2CC221}" destId="{1A3355B3-922D-4669-92FF-33E8C509B808}" srcOrd="0" destOrd="0" presId="urn:microsoft.com/office/officeart/2005/8/layout/hierarchy2"/>
    <dgm:cxn modelId="{978B723B-EFAF-48A3-AEAB-54A1D03A72C1}" type="presParOf" srcId="{1A3355B3-922D-4669-92FF-33E8C509B808}" destId="{171D5CD2-FDE7-4AFB-B7E4-44CE77E10607}" srcOrd="0" destOrd="0" presId="urn:microsoft.com/office/officeart/2005/8/layout/hierarchy2"/>
    <dgm:cxn modelId="{E1A6E184-1F16-4FD4-9A62-D84B6D6F4B1E}" type="presParOf" srcId="{BF7AF046-A9B5-47A1-97F6-36CA9B2CC221}" destId="{E8D27F1C-866B-4E88-A58D-41A846A57C49}" srcOrd="1" destOrd="0" presId="urn:microsoft.com/office/officeart/2005/8/layout/hierarchy2"/>
    <dgm:cxn modelId="{6ABB0B54-3CB5-451D-8D9E-E474AB948EED}" type="presParOf" srcId="{E8D27F1C-866B-4E88-A58D-41A846A57C49}" destId="{2A18B28A-2932-4670-82F0-6FB26C37ECD2}" srcOrd="0" destOrd="0" presId="urn:microsoft.com/office/officeart/2005/8/layout/hierarchy2"/>
    <dgm:cxn modelId="{447B1CDE-9305-44D5-B658-93323DC8FAFF}" type="presParOf" srcId="{E8D27F1C-866B-4E88-A58D-41A846A57C49}" destId="{1D1D7207-7C2D-4E49-953D-A3994F05B0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79664-5303-4129-AB9E-C3E65A0B50F1}">
      <dsp:nvSpPr>
        <dsp:cNvPr id="0" name=""/>
        <dsp:cNvSpPr/>
      </dsp:nvSpPr>
      <dsp:spPr>
        <a:xfrm>
          <a:off x="269954" y="0"/>
          <a:ext cx="5153758" cy="4785647"/>
        </a:xfrm>
        <a:prstGeom prst="ellipse">
          <a:avLst/>
        </a:prstGeom>
        <a:solidFill>
          <a:srgbClr val="009DD9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Instances </a:t>
          </a:r>
          <a:endParaRPr lang="fr-FR" sz="1800" b="1" kern="12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2209999" y="344408"/>
        <a:ext cx="1273668" cy="507595"/>
      </dsp:txXfrm>
    </dsp:sp>
    <dsp:sp modelId="{777136D3-F63B-40C6-A837-856FDB537D98}">
      <dsp:nvSpPr>
        <dsp:cNvPr id="0" name=""/>
        <dsp:cNvSpPr/>
      </dsp:nvSpPr>
      <dsp:spPr>
        <a:xfrm>
          <a:off x="1052216" y="1196411"/>
          <a:ext cx="3589235" cy="3589235"/>
        </a:xfrm>
        <a:prstGeom prst="ellipse">
          <a:avLst/>
        </a:prstGeom>
        <a:solidFill>
          <a:srgbClr val="0BD0D9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Plan de Prévention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des Violences</a:t>
          </a:r>
          <a:endParaRPr lang="fr-FR" sz="1200" b="1" kern="12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2255486" y="1519294"/>
        <a:ext cx="1182695" cy="475869"/>
      </dsp:txXfrm>
    </dsp:sp>
    <dsp:sp modelId="{F576785E-8623-443D-B535-670D9208F324}">
      <dsp:nvSpPr>
        <dsp:cNvPr id="0" name=""/>
        <dsp:cNvSpPr/>
      </dsp:nvSpPr>
      <dsp:spPr>
        <a:xfrm>
          <a:off x="1650422" y="2392823"/>
          <a:ext cx="2392823" cy="2392823"/>
        </a:xfrm>
        <a:prstGeom prst="ellipse">
          <a:avLst/>
        </a:prstGeom>
        <a:solidFill>
          <a:srgbClr val="009DD9">
            <a:lumMod val="60000"/>
            <a:lumOff val="4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Protocole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 de traitement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des situations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de harcèlement</a:t>
          </a:r>
          <a:endParaRPr lang="fr-FR" sz="1200" b="1" kern="12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2248628" y="3166239"/>
        <a:ext cx="1196411" cy="845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7EA1-F2D7-415A-AD52-B5C591BF1226}">
      <dsp:nvSpPr>
        <dsp:cNvPr id="0" name=""/>
        <dsp:cNvSpPr/>
      </dsp:nvSpPr>
      <dsp:spPr>
        <a:xfrm>
          <a:off x="3646" y="2239439"/>
          <a:ext cx="1702026" cy="851013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Cadre institutionnel</a:t>
          </a:r>
          <a:endParaRPr lang="fr-FR" sz="1400" kern="1200" dirty="0">
            <a:solidFill>
              <a:srgbClr val="FDB714"/>
            </a:solidFill>
            <a:latin typeface="Gill Sans MT"/>
            <a:ea typeface="+mn-ea"/>
            <a:cs typeface="+mn-cs"/>
          </a:endParaRPr>
        </a:p>
      </dsp:txBody>
      <dsp:txXfrm>
        <a:off x="28571" y="2264364"/>
        <a:ext cx="1652176" cy="801163"/>
      </dsp:txXfrm>
    </dsp:sp>
    <dsp:sp modelId="{F2CA96E7-33C0-490B-8806-0B3B6FF3E6BE}">
      <dsp:nvSpPr>
        <dsp:cNvPr id="0" name=""/>
        <dsp:cNvSpPr/>
      </dsp:nvSpPr>
      <dsp:spPr>
        <a:xfrm rot="19457599">
          <a:off x="1626867" y="2405909"/>
          <a:ext cx="83842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779011" y="14414"/>
              </a:lnTo>
            </a:path>
          </a:pathLst>
        </a:custGeom>
        <a:noFill/>
        <a:ln w="1905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2016824" y="2415493"/>
        <a:ext cx="0" cy="0"/>
      </dsp:txXfrm>
    </dsp:sp>
    <dsp:sp modelId="{462D2F0A-B09E-447A-94A5-2411CB7DFD1F}">
      <dsp:nvSpPr>
        <dsp:cNvPr id="0" name=""/>
        <dsp:cNvSpPr/>
      </dsp:nvSpPr>
      <dsp:spPr>
        <a:xfrm>
          <a:off x="2386482" y="1750106"/>
          <a:ext cx="1702026" cy="851013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Définition du harcèlement entre pairs</a:t>
          </a:r>
          <a:endParaRPr lang="fr-FR" sz="1400" kern="1200" dirty="0">
            <a:solidFill>
              <a:srgbClr val="FDB714"/>
            </a:solidFill>
            <a:latin typeface="Gill Sans MT"/>
            <a:ea typeface="+mn-ea"/>
            <a:cs typeface="+mn-cs"/>
          </a:endParaRPr>
        </a:p>
      </dsp:txBody>
      <dsp:txXfrm>
        <a:off x="2411407" y="1775031"/>
        <a:ext cx="1652176" cy="801163"/>
      </dsp:txXfrm>
    </dsp:sp>
    <dsp:sp modelId="{D434AE5F-C6D9-4CAA-AFC4-95F676E61DAE}">
      <dsp:nvSpPr>
        <dsp:cNvPr id="0" name=""/>
        <dsp:cNvSpPr/>
      </dsp:nvSpPr>
      <dsp:spPr>
        <a:xfrm>
          <a:off x="4088508" y="2161243"/>
          <a:ext cx="68081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32569" y="14414"/>
              </a:lnTo>
            </a:path>
          </a:pathLst>
        </a:custGeom>
        <a:noFill/>
        <a:ln w="1905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4411893" y="2158593"/>
        <a:ext cx="0" cy="0"/>
      </dsp:txXfrm>
    </dsp:sp>
    <dsp:sp modelId="{9F1E3214-F3A8-46F4-BC4C-8B67D84074F6}">
      <dsp:nvSpPr>
        <dsp:cNvPr id="0" name=""/>
        <dsp:cNvSpPr/>
      </dsp:nvSpPr>
      <dsp:spPr>
        <a:xfrm>
          <a:off x="4769319" y="1750106"/>
          <a:ext cx="1702026" cy="851013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Présentation rapide de la méthode de la préoccupation partagée</a:t>
          </a:r>
          <a:endParaRPr lang="fr-FR" sz="1400" kern="1200" dirty="0">
            <a:solidFill>
              <a:srgbClr val="FDB714"/>
            </a:solidFill>
            <a:latin typeface="Gill Sans MT"/>
            <a:ea typeface="+mn-ea"/>
            <a:cs typeface="+mn-cs"/>
          </a:endParaRPr>
        </a:p>
      </dsp:txBody>
      <dsp:txXfrm>
        <a:off x="4794244" y="1775031"/>
        <a:ext cx="1652176" cy="801163"/>
      </dsp:txXfrm>
    </dsp:sp>
    <dsp:sp modelId="{7B9F245C-BAB6-46DD-BAF5-4F94B3363EC4}">
      <dsp:nvSpPr>
        <dsp:cNvPr id="0" name=""/>
        <dsp:cNvSpPr/>
      </dsp:nvSpPr>
      <dsp:spPr>
        <a:xfrm rot="2142401">
          <a:off x="1626867" y="2895242"/>
          <a:ext cx="83842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779011" y="14414"/>
              </a:lnTo>
            </a:path>
          </a:pathLst>
        </a:custGeom>
        <a:noFill/>
        <a:ln w="1905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2041291" y="2880358"/>
        <a:ext cx="0" cy="0"/>
      </dsp:txXfrm>
    </dsp:sp>
    <dsp:sp modelId="{AB0ECBDA-7A44-473C-A351-4C695982463F}">
      <dsp:nvSpPr>
        <dsp:cNvPr id="0" name=""/>
        <dsp:cNvSpPr/>
      </dsp:nvSpPr>
      <dsp:spPr>
        <a:xfrm>
          <a:off x="2386482" y="2728771"/>
          <a:ext cx="1702026" cy="851013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baseline="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Rôle du pôle ressource</a:t>
          </a:r>
          <a:endParaRPr lang="fr-FR" sz="1400" kern="1200" dirty="0">
            <a:solidFill>
              <a:srgbClr val="FDB714"/>
            </a:solidFill>
            <a:latin typeface="Gill Sans MT"/>
            <a:ea typeface="+mn-ea"/>
            <a:cs typeface="+mn-cs"/>
          </a:endParaRPr>
        </a:p>
      </dsp:txBody>
      <dsp:txXfrm>
        <a:off x="2411407" y="2753696"/>
        <a:ext cx="1652176" cy="801163"/>
      </dsp:txXfrm>
    </dsp:sp>
    <dsp:sp modelId="{0941F712-CBD3-4055-9907-25EF888A7059}">
      <dsp:nvSpPr>
        <dsp:cNvPr id="0" name=""/>
        <dsp:cNvSpPr/>
      </dsp:nvSpPr>
      <dsp:spPr>
        <a:xfrm>
          <a:off x="4088508" y="3139908"/>
          <a:ext cx="68081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32569" y="14414"/>
              </a:lnTo>
            </a:path>
          </a:pathLst>
        </a:custGeom>
        <a:noFill/>
        <a:ln w="1905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4411893" y="3137258"/>
        <a:ext cx="0" cy="0"/>
      </dsp:txXfrm>
    </dsp:sp>
    <dsp:sp modelId="{5003B668-A2CD-4143-9582-E3E515C42AF6}">
      <dsp:nvSpPr>
        <dsp:cNvPr id="0" name=""/>
        <dsp:cNvSpPr/>
      </dsp:nvSpPr>
      <dsp:spPr>
        <a:xfrm>
          <a:off x="4769319" y="2728771"/>
          <a:ext cx="1702026" cy="851013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Constitution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Du pôle</a:t>
          </a:r>
          <a:endParaRPr lang="fr-FR" sz="1400" kern="1200" dirty="0">
            <a:solidFill>
              <a:srgbClr val="FDB714"/>
            </a:solidFill>
            <a:latin typeface="Gill Sans MT"/>
            <a:ea typeface="+mn-ea"/>
            <a:cs typeface="+mn-cs"/>
          </a:endParaRPr>
        </a:p>
      </dsp:txBody>
      <dsp:txXfrm>
        <a:off x="4794244" y="2753696"/>
        <a:ext cx="1652176" cy="801163"/>
      </dsp:txXfrm>
    </dsp:sp>
    <dsp:sp modelId="{1A3355B3-922D-4669-92FF-33E8C509B808}">
      <dsp:nvSpPr>
        <dsp:cNvPr id="0" name=""/>
        <dsp:cNvSpPr/>
      </dsp:nvSpPr>
      <dsp:spPr>
        <a:xfrm>
          <a:off x="6471345" y="3139908"/>
          <a:ext cx="68081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32569" y="14414"/>
              </a:lnTo>
            </a:path>
          </a:pathLst>
        </a:custGeom>
        <a:noFill/>
        <a:ln w="1905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6794730" y="3137258"/>
        <a:ext cx="0" cy="0"/>
      </dsp:txXfrm>
    </dsp:sp>
    <dsp:sp modelId="{2A18B28A-2932-4670-82F0-6FB26C37ECD2}">
      <dsp:nvSpPr>
        <dsp:cNvPr id="0" name=""/>
        <dsp:cNvSpPr/>
      </dsp:nvSpPr>
      <dsp:spPr>
        <a:xfrm>
          <a:off x="7152155" y="2728771"/>
          <a:ext cx="1702026" cy="851013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FDB714"/>
              </a:solidFill>
              <a:latin typeface="Gill Sans MT"/>
              <a:ea typeface="+mn-ea"/>
              <a:cs typeface="+mn-cs"/>
            </a:rPr>
            <a:t>Circuit de prise en charge</a:t>
          </a:r>
          <a:endParaRPr lang="fr-FR" sz="1400" kern="1200" dirty="0">
            <a:solidFill>
              <a:srgbClr val="FDB714"/>
            </a:solidFill>
            <a:latin typeface="Gill Sans MT"/>
            <a:ea typeface="+mn-ea"/>
            <a:cs typeface="+mn-cs"/>
          </a:endParaRPr>
        </a:p>
      </dsp:txBody>
      <dsp:txXfrm>
        <a:off x="7177080" y="2753696"/>
        <a:ext cx="1652176" cy="80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b8ece8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b8ece8b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2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2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2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DB71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 idx="4294967295"/>
          </p:nvPr>
        </p:nvSpPr>
        <p:spPr>
          <a:xfrm>
            <a:off x="755576" y="3112403"/>
            <a:ext cx="6843713" cy="1273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PARCOURS </a:t>
            </a:r>
            <a:endParaRPr sz="28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FAIRE FACE </a:t>
            </a:r>
            <a:r>
              <a:rPr lang="en" sz="2800" b="1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AU </a:t>
            </a:r>
            <a:r>
              <a:rPr lang="en" sz="2800" b="1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/>
            </a:r>
            <a:br>
              <a:rPr lang="en" sz="2800" b="1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</a:br>
            <a:r>
              <a:rPr lang="en" sz="2800" b="1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HARCELEMENT</a:t>
            </a:r>
            <a:endParaRPr sz="28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203" y="0"/>
            <a:ext cx="1771413" cy="24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64300" y="0"/>
            <a:ext cx="1079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7F6B"/>
                </a:solidFill>
                <a:latin typeface="Raleway"/>
                <a:ea typeface="Raleway"/>
                <a:cs typeface="Raleway"/>
                <a:sym typeface="Raleway"/>
              </a:rPr>
              <a:t>2018-2020</a:t>
            </a:r>
            <a:endParaRPr>
              <a:solidFill>
                <a:srgbClr val="287F6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-119212" y="627534"/>
            <a:ext cx="9093775" cy="24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sz="3200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Formation Module </a:t>
            </a:r>
            <a:r>
              <a:rPr lang="fr-FR" sz="3200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5</a:t>
            </a:r>
            <a:endParaRPr lang="fr-FR" sz="3200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lvl="0" algn="ctr"/>
            <a:r>
              <a:rPr lang="fr-FR" sz="3200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Protocole de traitement </a:t>
            </a:r>
            <a:br>
              <a:rPr lang="fr-FR" sz="3200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</a:br>
            <a:r>
              <a:rPr lang="fr-FR" sz="3200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des situations de </a:t>
            </a:r>
            <a:r>
              <a:rPr lang="fr-FR" sz="320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harcèlement </a:t>
            </a:r>
            <a:endParaRPr lang="fr-FR" sz="3200" smtClean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lvl="0" algn="ctr"/>
            <a:r>
              <a:rPr lang="en" sz="320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M5.12</a:t>
            </a:r>
            <a:endParaRPr sz="3200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199088"/>
                </a:solidFill>
                <a:highlight>
                  <a:srgbClr val="FFB439"/>
                </a:highlight>
                <a:latin typeface="Lato"/>
                <a:ea typeface="Lato"/>
                <a:cs typeface="Lato"/>
                <a:sym typeface="Lato"/>
              </a:rPr>
              <a:t>Merci</a:t>
            </a:r>
            <a:endParaRPr sz="6000" b="1" dirty="0">
              <a:solidFill>
                <a:srgbClr val="199088"/>
              </a:solidFill>
              <a:highlight>
                <a:srgbClr val="FFB43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DB714"/>
                </a:solidFill>
              </a:rPr>
              <a:t>Des questions ?</a:t>
            </a:r>
            <a:endParaRPr sz="3600" dirty="0">
              <a:solidFill>
                <a:srgbClr val="FDB714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DB71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DB714"/>
                </a:solidFill>
              </a:rPr>
              <a:t>ref-acver-nah@ac-versailles.fr</a:t>
            </a:r>
            <a:endParaRPr sz="1400" dirty="0">
              <a:solidFill>
                <a:srgbClr val="FDB71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DB714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2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99058" y="679425"/>
            <a:ext cx="3047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199088"/>
                </a:solidFill>
                <a:latin typeface="Lato" panose="020B0604020202020204" charset="0"/>
              </a:rPr>
              <a:t>Présentation du </a:t>
            </a:r>
            <a:r>
              <a:rPr lang="fr-FR" sz="2000" u="sng" dirty="0" smtClean="0">
                <a:solidFill>
                  <a:srgbClr val="199088"/>
                </a:solidFill>
                <a:latin typeface="Lato" panose="020B0604020202020204" charset="0"/>
              </a:rPr>
              <a:t>déroulé </a:t>
            </a:r>
            <a:r>
              <a:rPr lang="fr-FR" sz="2000" dirty="0" smtClean="0">
                <a:solidFill>
                  <a:srgbClr val="199088"/>
                </a:solidFill>
                <a:latin typeface="Lato" panose="020B0604020202020204" charset="0"/>
              </a:rPr>
              <a:t>:</a:t>
            </a:r>
            <a:endParaRPr lang="fr-FR" sz="2000" dirty="0">
              <a:solidFill>
                <a:srgbClr val="199088"/>
              </a:solidFill>
              <a:latin typeface="Lato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70955"/>
            <a:ext cx="3346301" cy="19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8658"/>
            <a:ext cx="1944216" cy="157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23206"/>
            <a:ext cx="1711387" cy="170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0"/>
            <a:ext cx="2011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-178568" y="65855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>
                <a:solidFill>
                  <a:srgbClr val="FDB714"/>
                </a:solidFill>
                <a:latin typeface="Lato" panose="020B0604020202020204" charset="0"/>
              </a:rPr>
              <a:t>Le cadre </a:t>
            </a:r>
            <a:r>
              <a:rPr lang="fr-FR" sz="2800" u="sng" dirty="0" smtClean="0">
                <a:solidFill>
                  <a:srgbClr val="FDB714"/>
                </a:solidFill>
                <a:latin typeface="Lato" panose="020B0604020202020204" charset="0"/>
              </a:rPr>
              <a:t>institutionnel :</a:t>
            </a:r>
            <a:endParaRPr lang="fr-FR" sz="2800" u="sng" dirty="0">
              <a:solidFill>
                <a:srgbClr val="FDB714"/>
              </a:solidFill>
              <a:latin typeface="Lato" panose="020B060402020202020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959681077"/>
              </p:ext>
            </p:extLst>
          </p:nvPr>
        </p:nvGraphicFramePr>
        <p:xfrm>
          <a:off x="2843808" y="357853"/>
          <a:ext cx="5693668" cy="47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-59987"/>
            <a:ext cx="9937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05681" y="69698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DB714"/>
                </a:solidFill>
                <a:latin typeface="Lato" panose="020B0604020202020204" charset="0"/>
              </a:rPr>
              <a:t>Objectifs :</a:t>
            </a:r>
            <a:endParaRPr lang="fr-FR" sz="2400" dirty="0">
              <a:solidFill>
                <a:srgbClr val="FDB714"/>
              </a:solidFill>
              <a:latin typeface="La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3" y="1407974"/>
            <a:ext cx="7820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DB714"/>
                </a:solidFill>
                <a:latin typeface="Lato" panose="020B0604020202020204" charset="0"/>
              </a:rPr>
              <a:t>Définir le Rôle du pôle </a:t>
            </a:r>
            <a:r>
              <a:rPr lang="fr-FR" sz="1800" dirty="0" smtClean="0">
                <a:solidFill>
                  <a:srgbClr val="FDB714"/>
                </a:solidFill>
                <a:latin typeface="Lato" panose="020B0604020202020204" charset="0"/>
              </a:rPr>
              <a:t>ressource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FDB714"/>
              </a:solidFill>
              <a:latin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DB714"/>
                </a:solidFill>
                <a:latin typeface="Lato" panose="020B0604020202020204" charset="0"/>
              </a:rPr>
              <a:t>Définir le cadre d’intervention du pôle </a:t>
            </a:r>
            <a:r>
              <a:rPr lang="fr-FR" sz="1800" dirty="0" smtClean="0">
                <a:solidFill>
                  <a:srgbClr val="FDB714"/>
                </a:solidFill>
                <a:latin typeface="Lato" panose="020B0604020202020204" charset="0"/>
              </a:rPr>
              <a:t>ressource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FDB714"/>
              </a:solidFill>
              <a:latin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DB714"/>
                </a:solidFill>
                <a:latin typeface="Lato" panose="020B0604020202020204" charset="0"/>
              </a:rPr>
              <a:t>Définir le mode de fonctionnement et le circuit de prise en </a:t>
            </a:r>
            <a:r>
              <a:rPr lang="fr-FR" sz="1800" dirty="0" smtClean="0">
                <a:solidFill>
                  <a:srgbClr val="FDB714"/>
                </a:solidFill>
                <a:latin typeface="Lato" panose="020B0604020202020204" charset="0"/>
              </a:rPr>
              <a:t>charge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FDB714"/>
              </a:solidFill>
              <a:latin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DB714"/>
                </a:solidFill>
                <a:latin typeface="Lato" panose="020B0604020202020204" charset="0"/>
              </a:rPr>
              <a:t>Communiquer pour faire connaître le pôle ressources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011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7925" y="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u="sng" dirty="0">
                <a:solidFill>
                  <a:srgbClr val="199088"/>
                </a:solidFill>
                <a:latin typeface="Lato" panose="020B0604020202020204" charset="0"/>
              </a:rPr>
              <a:t>Questionnement autour du protocole: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62" y="1203598"/>
            <a:ext cx="6996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467544" y="9885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99088"/>
                </a:solidFill>
                <a:latin typeface="Lato" panose="020B0604020202020204" charset="0"/>
              </a:rPr>
              <a:t>Pour qui </a:t>
            </a:r>
            <a:r>
              <a:rPr lang="fr-FR" sz="2400" dirty="0" smtClean="0">
                <a:solidFill>
                  <a:srgbClr val="199088"/>
                </a:solidFill>
                <a:latin typeface="Lato" panose="020B060402020202020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199088"/>
              </a:solidFill>
              <a:latin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99088"/>
                </a:solidFill>
                <a:latin typeface="Lato" panose="020B0604020202020204" charset="0"/>
              </a:rPr>
              <a:t>Pour quoi ? ( objectifs</a:t>
            </a:r>
            <a:r>
              <a:rPr lang="fr-FR" sz="2400" dirty="0" smtClean="0">
                <a:solidFill>
                  <a:srgbClr val="199088"/>
                </a:solidFill>
                <a:latin typeface="Lato" panose="020B060402020202020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199088"/>
              </a:solidFill>
              <a:latin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199088"/>
                </a:solidFill>
                <a:latin typeface="Lato" panose="020B0604020202020204" charset="0"/>
              </a:rPr>
              <a:t>Avec </a:t>
            </a:r>
            <a:r>
              <a:rPr lang="fr-FR" sz="2400" dirty="0">
                <a:solidFill>
                  <a:srgbClr val="199088"/>
                </a:solidFill>
                <a:latin typeface="Lato" panose="020B0604020202020204" charset="0"/>
              </a:rPr>
              <a:t>qui </a:t>
            </a:r>
            <a:r>
              <a:rPr lang="fr-FR" sz="2400" dirty="0" smtClean="0">
                <a:solidFill>
                  <a:srgbClr val="199088"/>
                </a:solidFill>
                <a:latin typeface="Lato" panose="020B060402020202020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199088"/>
              </a:solidFill>
              <a:latin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99088"/>
                </a:solidFill>
                <a:latin typeface="Lato" panose="020B0604020202020204" charset="0"/>
              </a:rPr>
              <a:t>Quand </a:t>
            </a:r>
            <a:r>
              <a:rPr lang="fr-FR" sz="2400" dirty="0" smtClean="0">
                <a:solidFill>
                  <a:srgbClr val="199088"/>
                </a:solidFill>
                <a:latin typeface="Lato" panose="020B060402020202020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199088"/>
              </a:solidFill>
              <a:latin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99088"/>
                </a:solidFill>
                <a:latin typeface="Lato" panose="020B0604020202020204" charset="0"/>
              </a:rPr>
              <a:t>Où ? </a:t>
            </a:r>
            <a:endParaRPr lang="fr-FR" sz="2400" dirty="0" smtClean="0">
              <a:solidFill>
                <a:srgbClr val="199088"/>
              </a:solidFill>
              <a:latin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199088"/>
              </a:solidFill>
              <a:latin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99088"/>
                </a:solidFill>
                <a:latin typeface="Lato" panose="020B0604020202020204" charset="0"/>
              </a:rPr>
              <a:t>Comment ? (mise en forme)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410998" y="-829445"/>
            <a:ext cx="7740352" cy="19610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fr-FR" sz="3200" u="sng" dirty="0">
                <a:solidFill>
                  <a:srgbClr val="199088"/>
                </a:solidFill>
              </a:rPr>
              <a:t>Questionnement autour du protocole</a:t>
            </a:r>
            <a:endParaRPr sz="3200" u="sng" dirty="0">
              <a:solidFill>
                <a:srgbClr val="199088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contenu 4"/>
          <p:cNvSpPr txBox="1">
            <a:spLocks/>
          </p:cNvSpPr>
          <p:nvPr/>
        </p:nvSpPr>
        <p:spPr>
          <a:xfrm>
            <a:off x="251520" y="1131590"/>
            <a:ext cx="889248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Pour qui ? Les élèves, les parents, les  adultes de l’établissement, les partenaires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Pour quoi ? Avoir une pratique commune définie et travaillée en collectif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Avec qui ? Les membres du pole ressource, la direction de l’établissement ou école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Quand ? A quel moment présenter le protocole 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Où ? Dans quelles instances 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Comment ? sur quel support ( site internet, carnet de liaison)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99088"/>
              </a:solidFill>
              <a:effectLst/>
              <a:uLnTx/>
              <a:uFillTx/>
              <a:latin typeface="La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11475" y="-5026"/>
            <a:ext cx="7172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u="sng" dirty="0">
                <a:solidFill>
                  <a:srgbClr val="FDB714"/>
                </a:solidFill>
                <a:latin typeface="Lato" panose="020B0604020202020204" charset="0"/>
              </a:rPr>
              <a:t>Trame d’un protocole de prise en </a:t>
            </a:r>
            <a:r>
              <a:rPr lang="fr-FR" sz="3200" u="sng" dirty="0" smtClean="0">
                <a:solidFill>
                  <a:srgbClr val="FDB714"/>
                </a:solidFill>
                <a:latin typeface="Lato" panose="020B0604020202020204" charset="0"/>
              </a:rPr>
              <a:t>charge :</a:t>
            </a:r>
            <a:endParaRPr lang="fr-FR" sz="3200" u="sng" dirty="0">
              <a:solidFill>
                <a:srgbClr val="FDB714"/>
              </a:solidFill>
              <a:latin typeface="Lato" panose="020B0604020202020204" charset="0"/>
            </a:endParaRPr>
          </a:p>
        </p:txBody>
      </p:sp>
      <p:graphicFrame>
        <p:nvGraphicFramePr>
          <p:cNvPr id="1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154899"/>
              </p:ext>
            </p:extLst>
          </p:nvPr>
        </p:nvGraphicFramePr>
        <p:xfrm>
          <a:off x="34280" y="450125"/>
          <a:ext cx="8857828" cy="532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94650"/>
            <a:ext cx="586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  <a:ea typeface="+mj-ea"/>
                <a:cs typeface="+mj-cs"/>
              </a:rPr>
              <a:t>Rédaction du protocole :</a:t>
            </a:r>
            <a:endParaRPr kumimoji="0" lang="fr-FR" sz="1800" b="0" i="0" u="sng" strike="noStrike" kern="0" cap="none" spc="0" normalizeH="0" baseline="0" noProof="0" dirty="0" smtClean="0">
              <a:ln>
                <a:noFill/>
              </a:ln>
              <a:solidFill>
                <a:srgbClr val="199088"/>
              </a:solidFill>
              <a:effectLst/>
              <a:uLnTx/>
              <a:uFillTx/>
              <a:latin typeface="Lato" panose="020B0604020202020204" charset="0"/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457200" y="1219200"/>
            <a:ext cx="8229600" cy="12085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</a:rPr>
              <a:t>Travail à partir de la fiche d’accompagnement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199088"/>
              </a:solidFill>
              <a:effectLst/>
              <a:uLnTx/>
              <a:uFillTx/>
              <a:latin typeface="La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1760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99088"/>
                </a:solidFill>
                <a:effectLst/>
                <a:uLnTx/>
                <a:uFillTx/>
                <a:latin typeface="Lato" panose="020B0604020202020204" charset="0"/>
                <a:ea typeface="+mj-ea"/>
                <a:cs typeface="+mj-cs"/>
              </a:rPr>
              <a:t>Atelier « Communication 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ato" panose="020B0604020202020204" charset="0"/>
                <a:ea typeface="+mj-ea"/>
                <a:cs typeface="+mj-cs"/>
              </a:rPr>
              <a:t>» :</a:t>
            </a:r>
            <a:endParaRPr kumimoji="0" lang="fr-FR" sz="18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B060402020202020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141"/>
            <a:ext cx="2664296" cy="1753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4296" y="1077218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F6FC6"/>
              </a:buClr>
              <a:buSzPct val="76000"/>
              <a:buFont typeface="Wingdings 3"/>
              <a:buChar char=""/>
            </a:pPr>
            <a:r>
              <a:rPr lang="fr-FR" sz="26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Exemples</a:t>
            </a:r>
          </a:p>
          <a:p>
            <a:pPr marL="548640" lvl="1" indent="-274320">
              <a:spcBef>
                <a:spcPts val="500"/>
              </a:spcBef>
              <a:buClr>
                <a:srgbClr val="009DD9"/>
              </a:buClr>
              <a:buSzPct val="76000"/>
              <a:buFont typeface="Arial" panose="020B0604020202020204" pitchFamily="34" charset="0"/>
              <a:buChar char="•"/>
            </a:pPr>
            <a:r>
              <a:rPr lang="fr-FR" sz="23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A l’interne et à l’externe</a:t>
            </a:r>
          </a:p>
          <a:p>
            <a:pPr marL="548640" lvl="1" indent="-274320">
              <a:spcBef>
                <a:spcPts val="500"/>
              </a:spcBef>
              <a:buClr>
                <a:srgbClr val="009DD9"/>
              </a:buClr>
              <a:buSzPct val="76000"/>
              <a:buFont typeface="Arial" panose="020B0604020202020204" pitchFamily="34" charset="0"/>
              <a:buChar char="•"/>
            </a:pPr>
            <a:r>
              <a:rPr lang="fr-FR" sz="23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Permanente et renouvelée</a:t>
            </a:r>
          </a:p>
          <a:p>
            <a:pPr marL="548640" lvl="1" indent="-274320">
              <a:spcBef>
                <a:spcPts val="500"/>
              </a:spcBef>
              <a:buClr>
                <a:srgbClr val="009DD9"/>
              </a:buClr>
              <a:buSzPct val="76000"/>
              <a:buFont typeface="Arial" panose="020B0604020202020204" pitchFamily="34" charset="0"/>
              <a:buChar char="•"/>
            </a:pPr>
            <a:r>
              <a:rPr lang="fr-FR" sz="23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Sur l’existence</a:t>
            </a:r>
          </a:p>
          <a:p>
            <a:pPr marL="548640" lvl="1" indent="-274320">
              <a:spcBef>
                <a:spcPts val="500"/>
              </a:spcBef>
              <a:buClr>
                <a:srgbClr val="009DD9"/>
              </a:buClr>
              <a:buSzPct val="76000"/>
              <a:buFont typeface="Arial" panose="020B0604020202020204" pitchFamily="34" charset="0"/>
              <a:buChar char="•"/>
            </a:pPr>
            <a:r>
              <a:rPr lang="fr-FR" sz="23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Sur le fonctionnement</a:t>
            </a:r>
          </a:p>
          <a:p>
            <a:pPr marL="548640" lvl="1" indent="-274320">
              <a:spcBef>
                <a:spcPts val="500"/>
              </a:spcBef>
              <a:buClr>
                <a:srgbClr val="009DD9"/>
              </a:buClr>
              <a:buSzPct val="76000"/>
              <a:buFont typeface="Arial" panose="020B0604020202020204" pitchFamily="34" charset="0"/>
              <a:buChar char="•"/>
            </a:pPr>
            <a:r>
              <a:rPr lang="fr-FR" sz="23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A destination de tous élèves, parents, personnels</a:t>
            </a:r>
          </a:p>
          <a:p>
            <a:pPr marL="548640" lvl="1" indent="-274320">
              <a:spcBef>
                <a:spcPts val="500"/>
              </a:spcBef>
              <a:buClr>
                <a:srgbClr val="009DD9"/>
              </a:buClr>
              <a:buSzPct val="76000"/>
              <a:buFont typeface="Arial" panose="020B0604020202020204" pitchFamily="34" charset="0"/>
              <a:buChar char="•"/>
            </a:pPr>
            <a:r>
              <a:rPr lang="fr-FR" sz="2300" kern="1200" dirty="0">
                <a:solidFill>
                  <a:srgbClr val="199088"/>
                </a:solidFill>
                <a:latin typeface="Lato" panose="020B0604020202020204" charset="0"/>
                <a:ea typeface="+mn-ea"/>
                <a:cs typeface="+mn-cs"/>
              </a:rPr>
              <a:t>Penser aux nouveaux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259</Words>
  <Application>Microsoft Office PowerPoint</Application>
  <PresentationFormat>Affichage à l'écran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Gill Sans MT</vt:lpstr>
      <vt:lpstr>Wingdings</vt:lpstr>
      <vt:lpstr>Lato</vt:lpstr>
      <vt:lpstr>Lato Light</vt:lpstr>
      <vt:lpstr>Raleway</vt:lpstr>
      <vt:lpstr>Wingdings 3</vt:lpstr>
      <vt:lpstr>Quicksand</vt:lpstr>
      <vt:lpstr>Lato Hairline</vt:lpstr>
      <vt:lpstr>Eglamour template</vt:lpstr>
      <vt:lpstr>PARCOURS  FAIRE FACE AU  HARCELEMENT</vt:lpstr>
      <vt:lpstr>Présentation PowerPoint</vt:lpstr>
      <vt:lpstr>Présentation PowerPoint</vt:lpstr>
      <vt:lpstr>Présentation PowerPoint</vt:lpstr>
      <vt:lpstr>Présentation PowerPoint</vt:lpstr>
      <vt:lpstr>Questionnement autour du protocole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cp:lastModifiedBy>Denis Da-Silva-Barbosa</cp:lastModifiedBy>
  <cp:revision>17</cp:revision>
  <dcterms:modified xsi:type="dcterms:W3CDTF">2019-02-01T08:07:57Z</dcterms:modified>
</cp:coreProperties>
</file>