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088"/>
    <a:srgbClr val="FDB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1A8F9-9A8C-486F-82A9-9D3D54FEF67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1199C-B9EF-4F4F-B925-435D4276F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50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Lors de la présentation,</a:t>
            </a:r>
            <a:r>
              <a:rPr lang="fr-FR" baseline="0" dirty="0" smtClean="0"/>
              <a:t> il est rappelé la volonté de dynamiser la journée, avec une participation effective et active de tous.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 smtClean="0"/>
              <a:t>Par exemple la présentation réciproque des animateurs (A présente B et inversement) peut inciter à </a:t>
            </a:r>
            <a:r>
              <a:rPr lang="fr-FR" baseline="0" smtClean="0"/>
              <a:t>cette participation. </a:t>
            </a:r>
            <a:endParaRPr lang="fr-FR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 smtClean="0"/>
              <a:t>Le cadre est présenté avec l’attention particulière de chacun dans sa façon de s’adresser et de recevoir la parole de l’autre.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42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52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6" descr="paint_transparent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57200" y="1798633"/>
            <a:ext cx="55113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57200" y="2949100"/>
            <a:ext cx="2675100" cy="351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×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3293406" y="2949100"/>
            <a:ext cx="2675100" cy="351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×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×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80584" y="62315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354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16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8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89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61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55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23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82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2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ADFD2-9A51-4591-BB5E-04EBDF46BFE3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B78C-8665-4D33-A05B-0183BCB2E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94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9088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57200" y="579433"/>
            <a:ext cx="7552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FFB439"/>
                </a:solidFill>
                <a:latin typeface="Lato"/>
                <a:ea typeface="Lato"/>
                <a:cs typeface="Lato"/>
                <a:sym typeface="Lato"/>
              </a:rPr>
              <a:t>Déroulé de la journée</a:t>
            </a:r>
            <a:endParaRPr b="1" dirty="0">
              <a:solidFill>
                <a:srgbClr val="FFB43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80584" y="62315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1350" y="0"/>
            <a:ext cx="992650" cy="1811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382598" y="1613787"/>
            <a:ext cx="6768752" cy="496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×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×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×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×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○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■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●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○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Font typeface="Lato Light"/>
              <a:buChar char="■"/>
              <a:defRPr sz="1600" b="0" i="0" u="none" strike="noStrike" cap="none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r>
              <a:rPr lang="fr-FR" sz="2800" dirty="0" smtClean="0">
                <a:solidFill>
                  <a:srgbClr val="FDB714"/>
                </a:solidFill>
              </a:rPr>
              <a:t>Présentations</a:t>
            </a:r>
          </a:p>
          <a:p>
            <a:endParaRPr lang="fr-FR" sz="2800" dirty="0" smtClean="0"/>
          </a:p>
          <a:p>
            <a:r>
              <a:rPr lang="fr-FR" sz="2800" dirty="0" smtClean="0">
                <a:solidFill>
                  <a:srgbClr val="FDB714"/>
                </a:solidFill>
              </a:rPr>
              <a:t>Mise en activité</a:t>
            </a:r>
          </a:p>
          <a:p>
            <a:endParaRPr lang="fr-FR" sz="2800" dirty="0" smtClean="0"/>
          </a:p>
          <a:p>
            <a:r>
              <a:rPr lang="fr-FR" sz="2800" dirty="0" smtClean="0">
                <a:solidFill>
                  <a:srgbClr val="FDB714"/>
                </a:solidFill>
              </a:rPr>
              <a:t>Le harcèlement – le cyberharcèlement</a:t>
            </a:r>
          </a:p>
          <a:p>
            <a:endParaRPr lang="fr-FR" sz="2800" dirty="0" smtClean="0"/>
          </a:p>
          <a:p>
            <a:r>
              <a:rPr lang="fr-FR" sz="2800" dirty="0" smtClean="0">
                <a:solidFill>
                  <a:srgbClr val="FDB714"/>
                </a:solidFill>
              </a:rPr>
              <a:t>Internet et les réseaux</a:t>
            </a:r>
          </a:p>
          <a:p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36"/>
          <a:stretch/>
        </p:blipFill>
        <p:spPr>
          <a:xfrm>
            <a:off x="24348" y="1634075"/>
            <a:ext cx="1235284" cy="120001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743" y="2234081"/>
            <a:ext cx="1751072" cy="12257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42440"/>
            <a:ext cx="1080120" cy="144016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279" y="5337923"/>
            <a:ext cx="2164881" cy="1283895"/>
          </a:xfrm>
          <a:prstGeom prst="rect">
            <a:avLst/>
          </a:prstGeom>
        </p:spPr>
      </p:pic>
      <p:pic>
        <p:nvPicPr>
          <p:cNvPr id="10" name="Google Shape;229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0"/>
            <a:ext cx="2012900" cy="600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9411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Déroulé de la journée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Déroulé de la journée</dc:title>
  <dc:creator>Candice Lartigue</dc:creator>
  <cp:lastModifiedBy>Denis Da-Silva-Barbosa</cp:lastModifiedBy>
  <cp:revision>3</cp:revision>
  <dcterms:created xsi:type="dcterms:W3CDTF">2019-01-23T09:58:08Z</dcterms:created>
  <dcterms:modified xsi:type="dcterms:W3CDTF">2019-02-01T07:54:09Z</dcterms:modified>
</cp:coreProperties>
</file>