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850" y="-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68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1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09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82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9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02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82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48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4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3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0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E2C67-A31F-4208-AC8C-2515CF062330}" type="datetimeFigureOut">
              <a:rPr lang="fr-FR" smtClean="0"/>
              <a:t>17/12/2019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E502-3A82-4920-855E-541A4C0E8E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0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Protocole </a:t>
            </a:r>
            <a:r>
              <a:rPr lang="fr-FR" sz="2000" b="1" dirty="0"/>
              <a:t>de prise en charge des situation d’intimidation et de </a:t>
            </a:r>
            <a:r>
              <a:rPr lang="fr-FR" sz="2000" b="1" dirty="0" smtClean="0"/>
              <a:t>harcèlement</a:t>
            </a:r>
            <a:endParaRPr lang="fr-FR" sz="20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23528" y="1462407"/>
            <a:ext cx="1080120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Révélation des faits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944254" y="1461096"/>
            <a:ext cx="1152128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Signalement à un membre de l’EAB (en circonscription)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074874" y="4456779"/>
            <a:ext cx="1080120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Deuxième entretien avec « la cible »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233465" y="1489409"/>
            <a:ext cx="971389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Premier entretien avec « la cible »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629255" y="1513918"/>
            <a:ext cx="1080120" cy="95866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L’EAB </a:t>
            </a:r>
            <a:r>
              <a:rPr lang="fr-FR" sz="1000" dirty="0">
                <a:solidFill>
                  <a:schemeClr val="tx1"/>
                </a:solidFill>
              </a:rPr>
              <a:t>p</a:t>
            </a:r>
            <a:r>
              <a:rPr lang="fr-FR" sz="1000" dirty="0" smtClean="0">
                <a:solidFill>
                  <a:schemeClr val="tx1"/>
                </a:solidFill>
              </a:rPr>
              <a:t>rend en compte la situation et détermine qui prend en charge la cible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711698" y="1484383"/>
            <a:ext cx="1080120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L’EAB décide s’il faut appliquer la MPP ou non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667045" y="2906097"/>
            <a:ext cx="1080120" cy="95873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Premier entretien avec les intimidateurs présumés/</a:t>
            </a:r>
          </a:p>
          <a:p>
            <a:pPr algn="ctr"/>
            <a:r>
              <a:rPr lang="fr-FR" sz="1050" dirty="0" smtClean="0">
                <a:solidFill>
                  <a:schemeClr val="tx1"/>
                </a:solidFill>
              </a:rPr>
              <a:t>témoins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7310422" y="4432827"/>
            <a:ext cx="1080120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Deuxième entretien avec IP / témoins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497744" y="5377986"/>
            <a:ext cx="1080120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Bilan de l’EAB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06968" y="4581128"/>
            <a:ext cx="1080120" cy="8640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Restons vigilants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8084981" y="940231"/>
            <a:ext cx="951561" cy="14686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u="sng" dirty="0" smtClean="0">
                <a:solidFill>
                  <a:schemeClr val="tx1"/>
                </a:solidFill>
              </a:rPr>
              <a:t>Autre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Équipe pédagogique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Médecin scolaire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Psychologu</a:t>
            </a:r>
            <a:r>
              <a:rPr lang="fr-FR" sz="1100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Assistante sociale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8051471" y="2613876"/>
            <a:ext cx="936104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MPP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411760" y="5229200"/>
            <a:ext cx="1332148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Résolution de la situation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2411760" y="5913276"/>
            <a:ext cx="133214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Passage à une autre méthode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061918" y="2694675"/>
            <a:ext cx="2798113" cy="23185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</a:rPr>
              <a:t>Equipe  Aide et Bienveillance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Madame  Gueguen-Daniel (PE)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Madame  </a:t>
            </a:r>
            <a:r>
              <a:rPr lang="fr-FR" sz="1100" dirty="0" err="1" smtClean="0">
                <a:solidFill>
                  <a:schemeClr val="tx1"/>
                </a:solidFill>
              </a:rPr>
              <a:t>Esteban</a:t>
            </a:r>
            <a:r>
              <a:rPr lang="fr-FR" sz="1100" dirty="0" smtClean="0">
                <a:solidFill>
                  <a:schemeClr val="tx1"/>
                </a:solidFill>
              </a:rPr>
              <a:t>(Maître  E)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Madame </a:t>
            </a:r>
            <a:r>
              <a:rPr lang="fr-FR" sz="1100" dirty="0" err="1" smtClean="0">
                <a:solidFill>
                  <a:schemeClr val="tx1"/>
                </a:solidFill>
              </a:rPr>
              <a:t>Cavenel</a:t>
            </a:r>
            <a:r>
              <a:rPr lang="fr-FR" sz="1100" dirty="0" smtClean="0">
                <a:solidFill>
                  <a:schemeClr val="tx1"/>
                </a:solidFill>
              </a:rPr>
              <a:t> (Maître  E) Monsieur Bernard (PE)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Madame </a:t>
            </a:r>
            <a:r>
              <a:rPr lang="fr-FR" sz="1100" dirty="0" err="1" smtClean="0">
                <a:solidFill>
                  <a:schemeClr val="tx1"/>
                </a:solidFill>
              </a:rPr>
              <a:t>Kéruzoré</a:t>
            </a:r>
            <a:r>
              <a:rPr lang="fr-FR" sz="1100" dirty="0" smtClean="0">
                <a:solidFill>
                  <a:schemeClr val="tx1"/>
                </a:solidFill>
              </a:rPr>
              <a:t> (directrice)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Madame </a:t>
            </a:r>
            <a:r>
              <a:rPr lang="fr-FR" sz="1100" dirty="0" err="1" smtClean="0">
                <a:solidFill>
                  <a:schemeClr val="tx1"/>
                </a:solidFill>
              </a:rPr>
              <a:t>Gope</a:t>
            </a:r>
            <a:r>
              <a:rPr lang="fr-FR" sz="1100" dirty="0" smtClean="0">
                <a:solidFill>
                  <a:schemeClr val="tx1"/>
                </a:solidFill>
              </a:rPr>
              <a:t> (CPC)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Madame </a:t>
            </a:r>
            <a:r>
              <a:rPr lang="fr-FR" sz="1100" dirty="0" err="1" smtClean="0">
                <a:solidFill>
                  <a:schemeClr val="tx1"/>
                </a:solidFill>
              </a:rPr>
              <a:t>Taravella</a:t>
            </a:r>
            <a:r>
              <a:rPr lang="fr-FR" sz="1100" dirty="0" smtClean="0">
                <a:solidFill>
                  <a:schemeClr val="tx1"/>
                </a:solidFill>
              </a:rPr>
              <a:t> (CPC)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Équipe ressource du collège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6" name="Flèche droite 25"/>
          <p:cNvSpPr/>
          <p:nvPr/>
        </p:nvSpPr>
        <p:spPr>
          <a:xfrm>
            <a:off x="1475656" y="1799944"/>
            <a:ext cx="432048" cy="243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droite 26"/>
          <p:cNvSpPr/>
          <p:nvPr/>
        </p:nvSpPr>
        <p:spPr>
          <a:xfrm>
            <a:off x="6258999" y="1799944"/>
            <a:ext cx="432048" cy="243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droite 27"/>
          <p:cNvSpPr/>
          <p:nvPr/>
        </p:nvSpPr>
        <p:spPr>
          <a:xfrm>
            <a:off x="4768136" y="1864870"/>
            <a:ext cx="432048" cy="243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29"/>
          <p:cNvSpPr/>
          <p:nvPr/>
        </p:nvSpPr>
        <p:spPr>
          <a:xfrm flipV="1">
            <a:off x="3175720" y="1775447"/>
            <a:ext cx="432048" cy="3665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/>
        </p:nvSpPr>
        <p:spPr>
          <a:xfrm rot="19781746">
            <a:off x="7687711" y="1642993"/>
            <a:ext cx="432048" cy="221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 rot="1587019">
            <a:off x="7593210" y="2351065"/>
            <a:ext cx="432048" cy="243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droite 33"/>
          <p:cNvSpPr/>
          <p:nvPr/>
        </p:nvSpPr>
        <p:spPr>
          <a:xfrm rot="8977094">
            <a:off x="6591630" y="4044789"/>
            <a:ext cx="432048" cy="243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droite 34"/>
          <p:cNvSpPr/>
          <p:nvPr/>
        </p:nvSpPr>
        <p:spPr>
          <a:xfrm rot="1587019">
            <a:off x="7461833" y="4035721"/>
            <a:ext cx="432048" cy="243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droite 37"/>
          <p:cNvSpPr/>
          <p:nvPr/>
        </p:nvSpPr>
        <p:spPr>
          <a:xfrm rot="5400000">
            <a:off x="7058238" y="5393679"/>
            <a:ext cx="432048" cy="238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droite 39"/>
          <p:cNvSpPr/>
          <p:nvPr/>
        </p:nvSpPr>
        <p:spPr>
          <a:xfrm rot="8977094">
            <a:off x="3953292" y="5974027"/>
            <a:ext cx="432048" cy="238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droite 40"/>
          <p:cNvSpPr/>
          <p:nvPr/>
        </p:nvSpPr>
        <p:spPr>
          <a:xfrm rot="12551895">
            <a:off x="3953290" y="5365323"/>
            <a:ext cx="432048" cy="238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droite 41"/>
          <p:cNvSpPr/>
          <p:nvPr/>
        </p:nvSpPr>
        <p:spPr>
          <a:xfrm rot="12285015">
            <a:off x="1691679" y="5028397"/>
            <a:ext cx="432048" cy="238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6559838" y="5750066"/>
            <a:ext cx="1496932" cy="4242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Plusieurs entretiens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5" name="Flèche droite 44"/>
          <p:cNvSpPr/>
          <p:nvPr/>
        </p:nvSpPr>
        <p:spPr>
          <a:xfrm rot="10800000">
            <a:off x="5772806" y="5817678"/>
            <a:ext cx="432048" cy="238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lèche droite 45"/>
          <p:cNvSpPr/>
          <p:nvPr/>
        </p:nvSpPr>
        <p:spPr>
          <a:xfrm rot="8977094">
            <a:off x="7682386" y="2787245"/>
            <a:ext cx="432048" cy="243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à coins arrondis 46"/>
          <p:cNvSpPr/>
          <p:nvPr/>
        </p:nvSpPr>
        <p:spPr>
          <a:xfrm>
            <a:off x="323528" y="3088123"/>
            <a:ext cx="1080120" cy="86409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Transmission  des informations au collège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48" name="Flèche droite 47"/>
          <p:cNvSpPr/>
          <p:nvPr/>
        </p:nvSpPr>
        <p:spPr>
          <a:xfrm rot="16036001">
            <a:off x="649719" y="4135930"/>
            <a:ext cx="375010" cy="2648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057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143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Protocole de prise en charge des situation d’intimidation et de harcèlement</vt:lpstr>
    </vt:vector>
  </TitlesOfParts>
  <Company>DSI-Rectorat de Versailles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Protocole</dc:title>
  <dc:creator>Chrystele Taravella</dc:creator>
  <cp:lastModifiedBy>Karina Jegout</cp:lastModifiedBy>
  <cp:revision>8</cp:revision>
  <dcterms:created xsi:type="dcterms:W3CDTF">2019-12-04T13:19:59Z</dcterms:created>
  <dcterms:modified xsi:type="dcterms:W3CDTF">2019-12-17T14:56:02Z</dcterms:modified>
</cp:coreProperties>
</file>